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charts/chart1.xml" ContentType="application/vnd.openxmlformats-officedocument.drawingml.char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42" r:id="rId1"/>
  </p:sldMasterIdLst>
  <p:sldIdLst>
    <p:sldId id="256" r:id="rId2"/>
    <p:sldId id="270" r:id="rId3"/>
    <p:sldId id="259" r:id="rId4"/>
    <p:sldId id="261" r:id="rId5"/>
    <p:sldId id="262" r:id="rId6"/>
    <p:sldId id="257" r:id="rId7"/>
    <p:sldId id="263" r:id="rId8"/>
    <p:sldId id="264" r:id="rId9"/>
    <p:sldId id="265" r:id="rId10"/>
    <p:sldId id="266" r:id="rId11"/>
    <p:sldId id="267" r:id="rId12"/>
    <p:sldId id="268" r:id="rId13"/>
    <p:sldId id="269" r:id="rId14"/>
    <p:sldId id="258" r:id="rId15"/>
    <p:sldId id="260"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3" d="100"/>
          <a:sy n="73" d="100"/>
        </p:scale>
        <p:origin x="-1074" y="-10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Excel_Worksheet1.xlsx"/></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plotArea>
      <c:layout/>
      <c:barChart>
        <c:barDir val="col"/>
        <c:grouping val="clustered"/>
        <c:varyColors val="0"/>
        <c:ser>
          <c:idx val="0"/>
          <c:order val="0"/>
          <c:tx>
            <c:strRef>
              <c:f>Sheet1!$B$1</c:f>
              <c:strCache>
                <c:ptCount val="1"/>
                <c:pt idx="0">
                  <c:v>Academic background knowledge</c:v>
                </c:pt>
              </c:strCache>
            </c:strRef>
          </c:tx>
          <c:invertIfNegative val="0"/>
          <c:cat>
            <c:strRef>
              <c:f>Sheet1!$A$2:$A$4</c:f>
              <c:strCache>
                <c:ptCount val="3"/>
                <c:pt idx="0">
                  <c:v>Level 1</c:v>
                </c:pt>
                <c:pt idx="1">
                  <c:v>Level 2</c:v>
                </c:pt>
                <c:pt idx="2">
                  <c:v>Level 3</c:v>
                </c:pt>
              </c:strCache>
            </c:strRef>
          </c:cat>
          <c:val>
            <c:numRef>
              <c:f>Sheet1!$B$2:$B$4</c:f>
              <c:numCache>
                <c:formatCode>General</c:formatCode>
                <c:ptCount val="3"/>
                <c:pt idx="0">
                  <c:v>16</c:v>
                </c:pt>
                <c:pt idx="1">
                  <c:v>50</c:v>
                </c:pt>
                <c:pt idx="2">
                  <c:v>84</c:v>
                </c:pt>
              </c:numCache>
            </c:numRef>
          </c:val>
        </c:ser>
        <c:ser>
          <c:idx val="1"/>
          <c:order val="1"/>
          <c:tx>
            <c:strRef>
              <c:f>Sheet1!$C$1</c:f>
              <c:strCache>
                <c:ptCount val="1"/>
                <c:pt idx="0">
                  <c:v>Academic achievment</c:v>
                </c:pt>
              </c:strCache>
            </c:strRef>
          </c:tx>
          <c:invertIfNegative val="0"/>
          <c:cat>
            <c:strRef>
              <c:f>Sheet1!$A$2:$A$4</c:f>
              <c:strCache>
                <c:ptCount val="3"/>
                <c:pt idx="0">
                  <c:v>Level 1</c:v>
                </c:pt>
                <c:pt idx="1">
                  <c:v>Level 2</c:v>
                </c:pt>
                <c:pt idx="2">
                  <c:v>Level 3</c:v>
                </c:pt>
              </c:strCache>
            </c:strRef>
          </c:cat>
          <c:val>
            <c:numRef>
              <c:f>Sheet1!$C$2:$C$4</c:f>
              <c:numCache>
                <c:formatCode>General</c:formatCode>
                <c:ptCount val="3"/>
                <c:pt idx="0">
                  <c:v>25</c:v>
                </c:pt>
                <c:pt idx="1">
                  <c:v>50</c:v>
                </c:pt>
                <c:pt idx="2">
                  <c:v>75</c:v>
                </c:pt>
              </c:numCache>
            </c:numRef>
          </c:val>
        </c:ser>
        <c:dLbls>
          <c:showLegendKey val="0"/>
          <c:showVal val="0"/>
          <c:showCatName val="0"/>
          <c:showSerName val="0"/>
          <c:showPercent val="0"/>
          <c:showBubbleSize val="0"/>
        </c:dLbls>
        <c:gapWidth val="150"/>
        <c:axId val="24937600"/>
        <c:axId val="24939136"/>
      </c:barChart>
      <c:catAx>
        <c:axId val="24937600"/>
        <c:scaling>
          <c:orientation val="minMax"/>
        </c:scaling>
        <c:delete val="0"/>
        <c:axPos val="b"/>
        <c:majorTickMark val="out"/>
        <c:minorTickMark val="none"/>
        <c:tickLblPos val="nextTo"/>
        <c:crossAx val="24939136"/>
        <c:crosses val="autoZero"/>
        <c:auto val="1"/>
        <c:lblAlgn val="ctr"/>
        <c:lblOffset val="100"/>
        <c:noMultiLvlLbl val="0"/>
      </c:catAx>
      <c:valAx>
        <c:axId val="24939136"/>
        <c:scaling>
          <c:orientation val="minMax"/>
          <c:max val="100"/>
        </c:scaling>
        <c:delete val="0"/>
        <c:axPos val="l"/>
        <c:majorGridlines/>
        <c:numFmt formatCode="General" sourceLinked="1"/>
        <c:majorTickMark val="out"/>
        <c:minorTickMark val="none"/>
        <c:tickLblPos val="nextTo"/>
        <c:crossAx val="24937600"/>
        <c:crosses val="autoZero"/>
        <c:crossBetween val="between"/>
      </c:valAx>
    </c:plotArea>
    <c:legend>
      <c:legendPos val="r"/>
      <c:layout>
        <c:manualLayout>
          <c:xMode val="edge"/>
          <c:yMode val="edge"/>
          <c:x val="0.67267643499619634"/>
          <c:y val="0.34624280918926337"/>
          <c:w val="0.32129454431714594"/>
          <c:h val="0.31385352583700415"/>
        </c:manualLayout>
      </c:layout>
      <c:overlay val="0"/>
    </c:legend>
    <c:plotVisOnly val="1"/>
    <c:dispBlanksAs val="gap"/>
    <c:showDLblsOverMax val="0"/>
  </c:chart>
  <c:txPr>
    <a:bodyPr/>
    <a:lstStyle/>
    <a:p>
      <a:pPr>
        <a:defRPr sz="1800"/>
      </a:pPr>
      <a:endParaRPr lang="en-US"/>
    </a:p>
  </c:txPr>
  <c:externalData r:id="rId1">
    <c:autoUpdate val="0"/>
  </c:externalData>
</c:chartSpace>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grpSp>
        <p:nvGrpSpPr>
          <p:cNvPr id="6" name="Group 10"/>
          <p:cNvGrpSpPr/>
          <p:nvPr/>
        </p:nvGrpSpPr>
        <p:grpSpPr>
          <a:xfrm>
            <a:off x="-1" y="3379694"/>
            <a:ext cx="7543801" cy="2604247"/>
            <a:chOff x="-1" y="3379694"/>
            <a:chExt cx="7543801" cy="2604247"/>
          </a:xfrm>
        </p:grpSpPr>
        <p:grpSp>
          <p:nvGrpSpPr>
            <p:cNvPr id="7" name="Group 11"/>
            <p:cNvGrpSpPr/>
            <p:nvPr/>
          </p:nvGrpSpPr>
          <p:grpSpPr>
            <a:xfrm>
              <a:off x="-1" y="3379694"/>
              <a:ext cx="7543801" cy="2604247"/>
              <a:chOff x="-1" y="3379694"/>
              <a:chExt cx="7543801" cy="2604247"/>
            </a:xfrm>
          </p:grpSpPr>
          <p:sp>
            <p:nvSpPr>
              <p:cNvPr id="15" name="Snip Single Corner Rectangle 14"/>
              <p:cNvSpPr/>
              <p:nvPr/>
            </p:nvSpPr>
            <p:spPr>
              <a:xfrm flipV="1">
                <a:off x="-1" y="3393141"/>
                <a:ext cx="7543800" cy="2590800"/>
              </a:xfrm>
              <a:prstGeom prst="snip1Rect">
                <a:avLst>
                  <a:gd name="adj" fmla="val 7379"/>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cxnSp>
            <p:nvCxnSpPr>
              <p:cNvPr id="16" name="Straight Connector 15"/>
              <p:cNvCxnSpPr/>
              <p:nvPr/>
            </p:nvCxnSpPr>
            <p:spPr>
              <a:xfrm>
                <a:off x="0" y="3379694"/>
                <a:ext cx="7543800" cy="2377"/>
              </a:xfrm>
              <a:prstGeom prst="line">
                <a:avLst/>
              </a:prstGeom>
              <a:ln w="28575">
                <a:solidFill>
                  <a:schemeClr val="accent1"/>
                </a:solidFill>
              </a:ln>
            </p:spPr>
            <p:style>
              <a:lnRef idx="1">
                <a:schemeClr val="accent1"/>
              </a:lnRef>
              <a:fillRef idx="0">
                <a:schemeClr val="accent1"/>
              </a:fillRef>
              <a:effectRef idx="0">
                <a:schemeClr val="accent1"/>
              </a:effectRef>
              <a:fontRef idx="minor">
                <a:schemeClr val="tx1"/>
              </a:fontRef>
            </p:style>
          </p:cxnSp>
        </p:grpSp>
        <p:sp>
          <p:nvSpPr>
            <p:cNvPr id="13" name="Teardrop 12"/>
            <p:cNvSpPr/>
            <p:nvPr/>
          </p:nvSpPr>
          <p:spPr>
            <a:xfrm>
              <a:off x="6817659" y="3621741"/>
              <a:ext cx="394447" cy="394447"/>
            </a:xfrm>
            <a:prstGeom prst="teardrop">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ctrTitle"/>
          </p:nvPr>
        </p:nvSpPr>
        <p:spPr>
          <a:xfrm>
            <a:off x="1371600" y="3913281"/>
            <a:ext cx="5867400" cy="1470025"/>
          </a:xfrm>
        </p:spPr>
        <p:txBody>
          <a:bodyPr>
            <a:normAutofit/>
          </a:bodyPr>
          <a:lstStyle>
            <a:lvl1pPr algn="r">
              <a:defRPr sz="4600"/>
            </a:lvl1pPr>
          </a:lstStyle>
          <a:p>
            <a:r>
              <a:rPr lang="en-US" smtClean="0"/>
              <a:t>Click to edit Master title style</a:t>
            </a:r>
            <a:endParaRPr/>
          </a:p>
        </p:txBody>
      </p:sp>
      <p:sp>
        <p:nvSpPr>
          <p:cNvPr id="3" name="Subtitle 2"/>
          <p:cNvSpPr>
            <a:spLocks noGrp="1"/>
          </p:cNvSpPr>
          <p:nvPr>
            <p:ph type="subTitle" idx="1"/>
          </p:nvPr>
        </p:nvSpPr>
        <p:spPr>
          <a:xfrm>
            <a:off x="1371600" y="5396753"/>
            <a:ext cx="5867400" cy="573741"/>
          </a:xfrm>
        </p:spPr>
        <p:txBody>
          <a:bodyPr>
            <a:normAutofit/>
          </a:bodyPr>
          <a:lstStyle>
            <a:lvl1pPr marL="0" indent="0" algn="r">
              <a:spcBef>
                <a:spcPct val="0"/>
              </a:spcBef>
              <a:buNone/>
              <a:defRPr sz="1400">
                <a:solidFill>
                  <a:schemeClr val="tx1">
                    <a:lumMod val="90000"/>
                    <a:lumOff val="1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rot="16200000">
            <a:off x="-734076" y="4503737"/>
            <a:ext cx="2057400" cy="365125"/>
          </a:xfrm>
        </p:spPr>
        <p:txBody>
          <a:bodyPr lIns="91440" tIns="0" bIns="0" anchor="b" anchorCtr="0"/>
          <a:lstStyle>
            <a:lvl1pPr>
              <a:defRPr sz="1400" b="1">
                <a:solidFill>
                  <a:schemeClr val="bg1">
                    <a:lumMod val="50000"/>
                  </a:schemeClr>
                </a:solidFill>
              </a:defRPr>
            </a:lvl1pPr>
          </a:lstStyle>
          <a:p>
            <a:fld id="{0515AF1D-5E72-408D-8DE1-58F1893477F0}" type="datetimeFigureOut">
              <a:rPr lang="en-US" smtClean="0"/>
              <a:pPr/>
              <a:t>11/6/2011</a:t>
            </a:fld>
            <a:endParaRPr lang="en-US"/>
          </a:p>
        </p:txBody>
      </p:sp>
      <p:sp>
        <p:nvSpPr>
          <p:cNvPr id="5" name="Footer Placeholder 4"/>
          <p:cNvSpPr>
            <a:spLocks noGrp="1"/>
          </p:cNvSpPr>
          <p:nvPr>
            <p:ph type="ftr" sz="quarter" idx="11"/>
          </p:nvPr>
        </p:nvSpPr>
        <p:spPr>
          <a:xfrm rot="16200000">
            <a:off x="-356811" y="4503737"/>
            <a:ext cx="2057397" cy="365125"/>
          </a:xfrm>
        </p:spPr>
        <p:txBody>
          <a:bodyPr lIns="91440" tIns="0" bIns="0" anchor="t" anchorCtr="0"/>
          <a:lstStyle>
            <a:lvl1pPr algn="l">
              <a:defRPr b="1">
                <a:solidFill>
                  <a:schemeClr val="bg1">
                    <a:lumMod val="75000"/>
                  </a:schemeClr>
                </a:solidFill>
              </a:defRPr>
            </a:lvl1pPr>
          </a:lstStyle>
          <a:p>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grpSp>
        <p:nvGrpSpPr>
          <p:cNvPr id="8" name="Group 10"/>
          <p:cNvGrpSpPr/>
          <p:nvPr/>
        </p:nvGrpSpPr>
        <p:grpSpPr>
          <a:xfrm>
            <a:off x="228600" y="228600"/>
            <a:ext cx="4251960" cy="6387352"/>
            <a:chOff x="228600" y="228600"/>
            <a:chExt cx="4251960" cy="6387352"/>
          </a:xfrm>
        </p:grpSpPr>
        <p:sp>
          <p:nvSpPr>
            <p:cNvPr id="12" name="Snip Diagonal Corner Rectangle 11"/>
            <p:cNvSpPr/>
            <p:nvPr/>
          </p:nvSpPr>
          <p:spPr>
            <a:xfrm flipV="1">
              <a:off x="228600" y="228600"/>
              <a:ext cx="4251960" cy="6387352"/>
            </a:xfrm>
            <a:prstGeom prst="snip2DiagRect">
              <a:avLst>
                <a:gd name="adj1" fmla="val 0"/>
                <a:gd name="adj2" fmla="val 3794"/>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Teardrop 12"/>
            <p:cNvSpPr>
              <a:spLocks noChangeAspect="1"/>
            </p:cNvSpPr>
            <p:nvPr/>
          </p:nvSpPr>
          <p:spPr>
            <a:xfrm>
              <a:off x="3886200" y="432548"/>
              <a:ext cx="355002" cy="355002"/>
            </a:xfrm>
            <a:prstGeom prst="teardrop">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a:xfrm>
            <a:off x="530352" y="2176272"/>
            <a:ext cx="3657600" cy="1161288"/>
          </a:xfrm>
        </p:spPr>
        <p:txBody>
          <a:bodyPr vert="horz" lIns="91440" tIns="45720" rIns="91440" bIns="45720" rtlCol="0" anchor="b" anchorCtr="0">
            <a:normAutofit/>
          </a:bodyPr>
          <a:lstStyle>
            <a:lvl1pPr algn="l" defTabSz="914400" rtl="0" eaLnBrk="1" latinLnBrk="0" hangingPunct="1">
              <a:spcBef>
                <a:spcPct val="0"/>
              </a:spcBef>
              <a:buNone/>
              <a:defRPr sz="3000" b="0" kern="1200">
                <a:solidFill>
                  <a:schemeClr val="accent1"/>
                </a:solidFill>
                <a:latin typeface="+mj-lt"/>
                <a:ea typeface="+mj-ea"/>
                <a:cs typeface="+mj-cs"/>
              </a:defRPr>
            </a:lvl1pPr>
          </a:lstStyle>
          <a:p>
            <a:r>
              <a:rPr lang="en-US" smtClean="0"/>
              <a:t>Click to edit Master title style</a:t>
            </a:r>
            <a:endParaRPr/>
          </a:p>
        </p:txBody>
      </p:sp>
      <p:sp>
        <p:nvSpPr>
          <p:cNvPr id="3" name="Picture Placeholder 2"/>
          <p:cNvSpPr>
            <a:spLocks noGrp="1"/>
          </p:cNvSpPr>
          <p:nvPr>
            <p:ph type="pic" idx="1"/>
          </p:nvPr>
        </p:nvSpPr>
        <p:spPr>
          <a:xfrm flipH="1">
            <a:off x="4654475" y="228600"/>
            <a:ext cx="4251960" cy="6391656"/>
          </a:xfrm>
          <a:prstGeom prst="snip2DiagRect">
            <a:avLst>
              <a:gd name="adj1" fmla="val 0"/>
              <a:gd name="adj2" fmla="val 4017"/>
            </a:avLst>
          </a:prstGeom>
          <a:effectLst>
            <a:outerShdw blurRad="50800" dist="63500" dir="2700000" algn="tl" rotWithShape="0">
              <a:prstClr val="black">
                <a:alpha val="50000"/>
              </a:prstClr>
            </a:outerShdw>
          </a:effectLst>
        </p:spPr>
        <p:txBody>
          <a:bodyPr vert="horz" lIns="91440" tIns="45720" rIns="91440" bIns="45720" rtlCol="0">
            <a:normAutofit/>
          </a:bodyPr>
          <a:lstStyle>
            <a:lvl1pPr marL="0" indent="0" algn="l" defTabSz="914400" rtl="0" eaLnBrk="1" latinLnBrk="0" hangingPunct="1">
              <a:spcBef>
                <a:spcPts val="2000"/>
              </a:spcBef>
              <a:buClr>
                <a:schemeClr val="accent1"/>
              </a:buClr>
              <a:buSzPct val="90000"/>
              <a:buFont typeface="Wingdings 2" pitchFamily="18" charset="2"/>
              <a:buNone/>
              <a:defRPr sz="1800" kern="1200">
                <a:solidFill>
                  <a:schemeClr val="tx1">
                    <a:lumMod val="90000"/>
                    <a:lumOff val="10000"/>
                  </a:schemeClr>
                </a:solidFill>
                <a:latin typeface="+mn-lt"/>
                <a:ea typeface="+mn-ea"/>
                <a:cs typeface="+mn-cs"/>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530352" y="3342401"/>
            <a:ext cx="3657600" cy="2595282"/>
          </a:xfrm>
        </p:spPr>
        <p:txBody>
          <a:bodyPr>
            <a:normAutofit/>
          </a:bodyPr>
          <a:lstStyle>
            <a:lvl1pPr marL="0" indent="0">
              <a:lnSpc>
                <a:spcPct val="110000"/>
              </a:lnSpc>
              <a:buNone/>
              <a:defRPr sz="1800" kern="1200">
                <a:solidFill>
                  <a:schemeClr val="tx1">
                    <a:lumMod val="90000"/>
                    <a:lumOff val="10000"/>
                  </a:schemeClr>
                </a:solidFill>
                <a:latin typeface="+mn-lt"/>
                <a:ea typeface="+mn-ea"/>
                <a:cs typeface="+mn-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58952" y="6300216"/>
            <a:ext cx="1298448" cy="365125"/>
          </a:xfrm>
        </p:spPr>
        <p:txBody>
          <a:bodyPr/>
          <a:lstStyle/>
          <a:p>
            <a:fld id="{0515AF1D-5E72-408D-8DE1-58F1893477F0}" type="datetimeFigureOut">
              <a:rPr lang="en-US" smtClean="0"/>
              <a:pPr/>
              <a:t>11/6/2011</a:t>
            </a:fld>
            <a:endParaRPr lang="en-US"/>
          </a:p>
        </p:txBody>
      </p:sp>
      <p:sp>
        <p:nvSpPr>
          <p:cNvPr id="6" name="Footer Placeholder 5"/>
          <p:cNvSpPr>
            <a:spLocks noGrp="1"/>
          </p:cNvSpPr>
          <p:nvPr>
            <p:ph type="ftr" sz="quarter" idx="11"/>
          </p:nvPr>
        </p:nvSpPr>
        <p:spPr>
          <a:xfrm>
            <a:off x="2057400" y="6300216"/>
            <a:ext cx="2340864" cy="365125"/>
          </a:xfrm>
        </p:spPr>
        <p:txBody>
          <a:bodyPr/>
          <a:lstStyle/>
          <a:p>
            <a:endParaRPr lang="en-US"/>
          </a:p>
        </p:txBody>
      </p:sp>
      <p:sp>
        <p:nvSpPr>
          <p:cNvPr id="7" name="Slide Number Placeholder 6"/>
          <p:cNvSpPr>
            <a:spLocks noGrp="1"/>
          </p:cNvSpPr>
          <p:nvPr>
            <p:ph type="sldNum" sz="quarter" idx="12"/>
          </p:nvPr>
        </p:nvSpPr>
        <p:spPr>
          <a:xfrm>
            <a:off x="301752" y="6300216"/>
            <a:ext cx="448056" cy="365125"/>
          </a:xfrm>
        </p:spPr>
        <p:txBody>
          <a:bodyPr/>
          <a:lstStyle>
            <a:lvl1pPr algn="l">
              <a:defRPr/>
            </a:lvl1pPr>
          </a:lstStyle>
          <a:p>
            <a:fld id="{4FA7D256-C870-4B0B-8647-917B9B7E3DC4}"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Picture above Caption">
    <p:spTree>
      <p:nvGrpSpPr>
        <p:cNvPr id="1" name=""/>
        <p:cNvGrpSpPr/>
        <p:nvPr/>
      </p:nvGrpSpPr>
      <p:grpSpPr>
        <a:xfrm>
          <a:off x="0" y="0"/>
          <a:ext cx="0" cy="0"/>
          <a:chOff x="0" y="0"/>
          <a:chExt cx="0" cy="0"/>
        </a:xfrm>
      </p:grpSpPr>
      <p:sp>
        <p:nvSpPr>
          <p:cNvPr id="9" name="Snip Diagonal Corner Rectangle 8"/>
          <p:cNvSpPr/>
          <p:nvPr/>
        </p:nvSpPr>
        <p:spPr>
          <a:xfrm flipV="1">
            <a:off x="228600" y="4648200"/>
            <a:ext cx="8686800" cy="1963271"/>
          </a:xfrm>
          <a:prstGeom prst="snip2DiagRect">
            <a:avLst>
              <a:gd name="adj1" fmla="val 0"/>
              <a:gd name="adj2" fmla="val 9373"/>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200" y="4648200"/>
            <a:ext cx="8153400" cy="609600"/>
          </a:xfrm>
        </p:spPr>
        <p:txBody>
          <a:bodyPr vert="horz" lIns="91440" tIns="45720" rIns="91440" bIns="45720" rtlCol="0" anchor="b" anchorCtr="0">
            <a:normAutofit/>
          </a:bodyPr>
          <a:lstStyle>
            <a:lvl1pPr algn="l" defTabSz="914400" rtl="0" eaLnBrk="1" latinLnBrk="0" hangingPunct="1">
              <a:spcBef>
                <a:spcPct val="0"/>
              </a:spcBef>
              <a:buNone/>
              <a:defRPr sz="3000" b="0" kern="1200">
                <a:solidFill>
                  <a:schemeClr val="accent1"/>
                </a:solidFill>
                <a:latin typeface="+mj-lt"/>
                <a:ea typeface="+mj-ea"/>
                <a:cs typeface="+mj-cs"/>
              </a:defRPr>
            </a:lvl1pPr>
          </a:lstStyle>
          <a:p>
            <a:r>
              <a:rPr lang="en-US" smtClean="0"/>
              <a:t>Click to edit Master title style</a:t>
            </a:r>
            <a:endParaRPr/>
          </a:p>
        </p:txBody>
      </p:sp>
      <p:sp>
        <p:nvSpPr>
          <p:cNvPr id="3" name="Date Placeholder 2"/>
          <p:cNvSpPr>
            <a:spLocks noGrp="1"/>
          </p:cNvSpPr>
          <p:nvPr>
            <p:ph type="dt" sz="half" idx="10"/>
          </p:nvPr>
        </p:nvSpPr>
        <p:spPr/>
        <p:txBody>
          <a:bodyPr/>
          <a:lstStyle/>
          <a:p>
            <a:fld id="{0515AF1D-5E72-408D-8DE1-58F1893477F0}" type="datetimeFigureOut">
              <a:rPr lang="en-US" smtClean="0"/>
              <a:pPr/>
              <a:t>11/6/2011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FA7D256-C870-4B0B-8647-917B9B7E3DC4}" type="slidenum">
              <a:rPr lang="en-US" smtClean="0"/>
              <a:pPr/>
              <a:t>‹#›</a:t>
            </a:fld>
            <a:endParaRPr lang="en-US"/>
          </a:p>
        </p:txBody>
      </p:sp>
      <p:sp>
        <p:nvSpPr>
          <p:cNvPr id="7" name="Text Placeholder 3"/>
          <p:cNvSpPr>
            <a:spLocks noGrp="1"/>
          </p:cNvSpPr>
          <p:nvPr>
            <p:ph type="body" sz="half" idx="2"/>
          </p:nvPr>
        </p:nvSpPr>
        <p:spPr>
          <a:xfrm>
            <a:off x="457200" y="5257799"/>
            <a:ext cx="8156448" cy="820272"/>
          </a:xfrm>
        </p:spPr>
        <p:txBody>
          <a:bodyPr>
            <a:normAutofit/>
          </a:bodyPr>
          <a:lstStyle>
            <a:lvl1pPr marL="0" indent="0">
              <a:lnSpc>
                <a:spcPct val="110000"/>
              </a:lnSpc>
              <a:spcBef>
                <a:spcPct val="0"/>
              </a:spcBef>
              <a:buNone/>
              <a:defRPr sz="1800" kern="1200">
                <a:solidFill>
                  <a:schemeClr val="tx1">
                    <a:lumMod val="90000"/>
                    <a:lumOff val="10000"/>
                  </a:schemeClr>
                </a:solidFill>
                <a:latin typeface="+mn-lt"/>
                <a:ea typeface="+mn-ea"/>
                <a:cs typeface="+mn-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Picture Placeholder 2"/>
          <p:cNvSpPr>
            <a:spLocks noGrp="1"/>
          </p:cNvSpPr>
          <p:nvPr>
            <p:ph type="pic" idx="1"/>
          </p:nvPr>
        </p:nvSpPr>
        <p:spPr>
          <a:xfrm flipH="1">
            <a:off x="228600" y="228600"/>
            <a:ext cx="8677835" cy="4267200"/>
          </a:xfrm>
          <a:prstGeom prst="snip2DiagRect">
            <a:avLst>
              <a:gd name="adj1" fmla="val 0"/>
              <a:gd name="adj2" fmla="val 4332"/>
            </a:avLst>
          </a:prstGeom>
          <a:effectLst>
            <a:outerShdw blurRad="50800" dist="63500" dir="2700000" algn="tl" rotWithShape="0">
              <a:prstClr val="black">
                <a:alpha val="50000"/>
              </a:prstClr>
            </a:outerShdw>
          </a:effectLst>
        </p:spPr>
        <p:txBody>
          <a:bodyPr vert="horz" lIns="91440" tIns="45720" rIns="91440" bIns="45720" rtlCol="0">
            <a:normAutofit/>
          </a:bodyPr>
          <a:lstStyle>
            <a:lvl1pPr marL="0" indent="0" algn="l" defTabSz="914400" rtl="0" eaLnBrk="1" latinLnBrk="0" hangingPunct="1">
              <a:spcBef>
                <a:spcPts val="2000"/>
              </a:spcBef>
              <a:buClr>
                <a:schemeClr val="accent1"/>
              </a:buClr>
              <a:buSzPct val="90000"/>
              <a:buFont typeface="Wingdings 2" pitchFamily="18" charset="2"/>
              <a:buNone/>
              <a:defRPr sz="1800" kern="1200">
                <a:solidFill>
                  <a:schemeClr val="tx1">
                    <a:lumMod val="90000"/>
                    <a:lumOff val="10000"/>
                  </a:schemeClr>
                </a:solidFill>
                <a:latin typeface="+mn-lt"/>
                <a:ea typeface="+mn-ea"/>
                <a:cs typeface="+mn-cs"/>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losin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0515AF1D-5E72-408D-8DE1-58F1893477F0}" type="datetimeFigureOut">
              <a:rPr lang="en-US" smtClean="0"/>
              <a:pPr/>
              <a:t>11/6/2011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FA7D256-C870-4B0B-8647-917B9B7E3DC4}" type="slidenum">
              <a:rPr lang="en-US" smtClean="0"/>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9" name="Snip Diagonal Corner Rectangle 8"/>
          <p:cNvSpPr/>
          <p:nvPr/>
        </p:nvSpPr>
        <p:spPr>
          <a:xfrm flipV="1">
            <a:off x="228600" y="1707776"/>
            <a:ext cx="8686800" cy="4908176"/>
          </a:xfrm>
          <a:prstGeom prst="snip2DiagRect">
            <a:avLst>
              <a:gd name="adj1" fmla="val 0"/>
              <a:gd name="adj2" fmla="val 4003"/>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Snip Diagonal Corner Rectangle 9"/>
          <p:cNvSpPr/>
          <p:nvPr/>
        </p:nvSpPr>
        <p:spPr>
          <a:xfrm flipV="1">
            <a:off x="228600" y="228597"/>
            <a:ext cx="8686800" cy="1277473"/>
          </a:xfrm>
          <a:prstGeom prst="snip2DiagRect">
            <a:avLst>
              <a:gd name="adj1" fmla="val 0"/>
              <a:gd name="adj2" fmla="val 11674"/>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0515AF1D-5E72-408D-8DE1-58F1893477F0}" type="datetimeFigureOut">
              <a:rPr lang="en-US" smtClean="0"/>
              <a:pPr/>
              <a:t>11/6/2011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FA7D256-C870-4B0B-8647-917B9B7E3DC4}" type="slidenum">
              <a:rPr lang="en-US" smtClean="0"/>
              <a:pPr/>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8" name="Snip Diagonal Corner Rectangle 7"/>
          <p:cNvSpPr/>
          <p:nvPr/>
        </p:nvSpPr>
        <p:spPr>
          <a:xfrm flipV="1">
            <a:off x="228600" y="228600"/>
            <a:ext cx="8686800" cy="6387352"/>
          </a:xfrm>
          <a:prstGeom prst="snip2DiagRect">
            <a:avLst>
              <a:gd name="adj1" fmla="val 0"/>
              <a:gd name="adj2" fmla="val 2529"/>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467600" y="838201"/>
            <a:ext cx="1219200" cy="5105400"/>
          </a:xfrm>
        </p:spPr>
        <p:txBody>
          <a:bodyPr vert="eaVert"/>
          <a:lstStyle/>
          <a:p>
            <a:r>
              <a:rPr lang="en-US" smtClean="0"/>
              <a:t>Click to edit Master title style</a:t>
            </a:r>
            <a:endParaRPr/>
          </a:p>
        </p:txBody>
      </p:sp>
      <p:sp>
        <p:nvSpPr>
          <p:cNvPr id="3" name="Vertical Text Placeholder 2"/>
          <p:cNvSpPr>
            <a:spLocks noGrp="1"/>
          </p:cNvSpPr>
          <p:nvPr>
            <p:ph type="body" orient="vert" idx="1"/>
          </p:nvPr>
        </p:nvSpPr>
        <p:spPr>
          <a:xfrm>
            <a:off x="779462" y="838201"/>
            <a:ext cx="6307138" cy="5105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0515AF1D-5E72-408D-8DE1-58F1893477F0}" type="datetimeFigureOut">
              <a:rPr lang="en-US" smtClean="0"/>
              <a:pPr/>
              <a:t>11/6/2011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FA7D256-C870-4B0B-8647-917B9B7E3DC4}"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9" name="Snip Diagonal Corner Rectangle 8"/>
          <p:cNvSpPr/>
          <p:nvPr/>
        </p:nvSpPr>
        <p:spPr>
          <a:xfrm flipV="1">
            <a:off x="228600" y="1707776"/>
            <a:ext cx="8686800" cy="4908176"/>
          </a:xfrm>
          <a:prstGeom prst="snip2DiagRect">
            <a:avLst>
              <a:gd name="adj1" fmla="val 0"/>
              <a:gd name="adj2" fmla="val 4003"/>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Snip Diagonal Corner Rectangle 9"/>
          <p:cNvSpPr/>
          <p:nvPr/>
        </p:nvSpPr>
        <p:spPr>
          <a:xfrm flipV="1">
            <a:off x="228600" y="228597"/>
            <a:ext cx="8686800" cy="1277473"/>
          </a:xfrm>
          <a:prstGeom prst="snip2DiagRect">
            <a:avLst>
              <a:gd name="adj1" fmla="val 0"/>
              <a:gd name="adj2" fmla="val 11674"/>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0515AF1D-5E72-408D-8DE1-58F1893477F0}" type="datetimeFigureOut">
              <a:rPr lang="en-US" smtClean="0"/>
              <a:pPr/>
              <a:t>11/6/2011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FA7D256-C870-4B0B-8647-917B9B7E3DC4}"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Slide with Picture">
    <p:spTree>
      <p:nvGrpSpPr>
        <p:cNvPr id="1" name=""/>
        <p:cNvGrpSpPr/>
        <p:nvPr/>
      </p:nvGrpSpPr>
      <p:grpSpPr>
        <a:xfrm>
          <a:off x="0" y="0"/>
          <a:ext cx="0" cy="0"/>
          <a:chOff x="0" y="0"/>
          <a:chExt cx="0" cy="0"/>
        </a:xfrm>
      </p:grpSpPr>
      <p:grpSp>
        <p:nvGrpSpPr>
          <p:cNvPr id="6" name="Group 14"/>
          <p:cNvGrpSpPr/>
          <p:nvPr/>
        </p:nvGrpSpPr>
        <p:grpSpPr>
          <a:xfrm>
            <a:off x="-1" y="3379694"/>
            <a:ext cx="7543801" cy="2604247"/>
            <a:chOff x="-1" y="3379694"/>
            <a:chExt cx="7543801" cy="2604247"/>
          </a:xfrm>
        </p:grpSpPr>
        <p:grpSp>
          <p:nvGrpSpPr>
            <p:cNvPr id="7" name="Group 11"/>
            <p:cNvGrpSpPr/>
            <p:nvPr/>
          </p:nvGrpSpPr>
          <p:grpSpPr>
            <a:xfrm>
              <a:off x="-1" y="3379694"/>
              <a:ext cx="7543801" cy="2604247"/>
              <a:chOff x="-1" y="3379694"/>
              <a:chExt cx="7543801" cy="2604247"/>
            </a:xfrm>
          </p:grpSpPr>
          <p:sp>
            <p:nvSpPr>
              <p:cNvPr id="17" name="Snip Single Corner Rectangle 16"/>
              <p:cNvSpPr/>
              <p:nvPr/>
            </p:nvSpPr>
            <p:spPr>
              <a:xfrm flipV="1">
                <a:off x="-1" y="3393141"/>
                <a:ext cx="7543800" cy="2590800"/>
              </a:xfrm>
              <a:prstGeom prst="snip1Rect">
                <a:avLst>
                  <a:gd name="adj" fmla="val 7379"/>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cxnSp>
            <p:nvCxnSpPr>
              <p:cNvPr id="18" name="Straight Connector 17"/>
              <p:cNvCxnSpPr/>
              <p:nvPr/>
            </p:nvCxnSpPr>
            <p:spPr>
              <a:xfrm>
                <a:off x="0" y="3379694"/>
                <a:ext cx="7543800" cy="2377"/>
              </a:xfrm>
              <a:prstGeom prst="line">
                <a:avLst/>
              </a:prstGeom>
              <a:ln w="28575">
                <a:solidFill>
                  <a:schemeClr val="accent1"/>
                </a:solidFill>
              </a:ln>
            </p:spPr>
            <p:style>
              <a:lnRef idx="1">
                <a:schemeClr val="accent1"/>
              </a:lnRef>
              <a:fillRef idx="0">
                <a:schemeClr val="accent1"/>
              </a:fillRef>
              <a:effectRef idx="0">
                <a:schemeClr val="accent1"/>
              </a:effectRef>
              <a:fontRef idx="minor">
                <a:schemeClr val="tx1"/>
              </a:fontRef>
            </p:style>
          </p:cxnSp>
        </p:grpSp>
        <p:sp>
          <p:nvSpPr>
            <p:cNvPr id="16" name="Teardrop 15"/>
            <p:cNvSpPr/>
            <p:nvPr/>
          </p:nvSpPr>
          <p:spPr>
            <a:xfrm>
              <a:off x="6817659" y="3621741"/>
              <a:ext cx="394447" cy="394447"/>
            </a:xfrm>
            <a:prstGeom prst="teardrop">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ctrTitle"/>
          </p:nvPr>
        </p:nvSpPr>
        <p:spPr>
          <a:xfrm>
            <a:off x="1371600" y="3913281"/>
            <a:ext cx="5867400" cy="1470025"/>
          </a:xfrm>
        </p:spPr>
        <p:txBody>
          <a:bodyPr>
            <a:normAutofit/>
          </a:bodyPr>
          <a:lstStyle>
            <a:lvl1pPr algn="r">
              <a:defRPr sz="4600"/>
            </a:lvl1pPr>
          </a:lstStyle>
          <a:p>
            <a:r>
              <a:rPr lang="en-US" smtClean="0"/>
              <a:t>Click to edit Master title style</a:t>
            </a:r>
            <a:endParaRPr/>
          </a:p>
        </p:txBody>
      </p:sp>
      <p:sp>
        <p:nvSpPr>
          <p:cNvPr id="3" name="Subtitle 2"/>
          <p:cNvSpPr>
            <a:spLocks noGrp="1"/>
          </p:cNvSpPr>
          <p:nvPr>
            <p:ph type="subTitle" idx="1"/>
          </p:nvPr>
        </p:nvSpPr>
        <p:spPr>
          <a:xfrm>
            <a:off x="1371600" y="5396753"/>
            <a:ext cx="5867400" cy="573741"/>
          </a:xfrm>
        </p:spPr>
        <p:txBody>
          <a:bodyPr>
            <a:normAutofit/>
          </a:bodyPr>
          <a:lstStyle>
            <a:lvl1pPr marL="0" indent="0" algn="r">
              <a:spcBef>
                <a:spcPct val="0"/>
              </a:spcBef>
              <a:buNone/>
              <a:defRPr sz="1400">
                <a:solidFill>
                  <a:schemeClr val="tx1">
                    <a:lumMod val="90000"/>
                    <a:lumOff val="1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rot="16200000">
            <a:off x="-734076" y="4503737"/>
            <a:ext cx="2057400" cy="365125"/>
          </a:xfrm>
        </p:spPr>
        <p:txBody>
          <a:bodyPr lIns="91440" tIns="0" bIns="0" anchor="b" anchorCtr="0"/>
          <a:lstStyle>
            <a:lvl1pPr>
              <a:defRPr sz="1400" b="1">
                <a:solidFill>
                  <a:schemeClr val="bg1">
                    <a:lumMod val="50000"/>
                  </a:schemeClr>
                </a:solidFill>
              </a:defRPr>
            </a:lvl1pPr>
          </a:lstStyle>
          <a:p>
            <a:fld id="{0515AF1D-5E72-408D-8DE1-58F1893477F0}" type="datetimeFigureOut">
              <a:rPr lang="en-US" smtClean="0"/>
              <a:pPr/>
              <a:t>11/6/2011</a:t>
            </a:fld>
            <a:endParaRPr lang="en-US"/>
          </a:p>
        </p:txBody>
      </p:sp>
      <p:sp>
        <p:nvSpPr>
          <p:cNvPr id="5" name="Footer Placeholder 4"/>
          <p:cNvSpPr>
            <a:spLocks noGrp="1"/>
          </p:cNvSpPr>
          <p:nvPr>
            <p:ph type="ftr" sz="quarter" idx="11"/>
          </p:nvPr>
        </p:nvSpPr>
        <p:spPr>
          <a:xfrm rot="16200000">
            <a:off x="-356811" y="4503737"/>
            <a:ext cx="2057397" cy="365125"/>
          </a:xfrm>
        </p:spPr>
        <p:txBody>
          <a:bodyPr lIns="91440" tIns="0" bIns="0" anchor="t" anchorCtr="0"/>
          <a:lstStyle>
            <a:lvl1pPr algn="l">
              <a:defRPr b="1">
                <a:solidFill>
                  <a:schemeClr val="bg1">
                    <a:lumMod val="75000"/>
                  </a:schemeClr>
                </a:solidFill>
              </a:defRPr>
            </a:lvl1pPr>
          </a:lstStyle>
          <a:p>
            <a:endParaRPr lang="en-US"/>
          </a:p>
        </p:txBody>
      </p:sp>
      <p:sp>
        <p:nvSpPr>
          <p:cNvPr id="12" name="Picture Placeholder 11"/>
          <p:cNvSpPr>
            <a:spLocks noGrp="1"/>
          </p:cNvSpPr>
          <p:nvPr>
            <p:ph type="pic" sz="quarter" idx="12"/>
          </p:nvPr>
        </p:nvSpPr>
        <p:spPr>
          <a:xfrm>
            <a:off x="0" y="676835"/>
            <a:ext cx="7543800" cy="2587752"/>
          </a:xfrm>
          <a:effectLst>
            <a:outerShdw blurRad="50800" dist="63500" dir="2700000" algn="tl" rotWithShape="0">
              <a:prstClr val="black">
                <a:alpha val="50000"/>
              </a:prstClr>
            </a:outerShdw>
          </a:effectLst>
        </p:spPr>
        <p:txBody>
          <a:bodyPr>
            <a:normAutofit/>
          </a:bodyPr>
          <a:lstStyle>
            <a:lvl1pPr marL="0" indent="0">
              <a:buNone/>
              <a:defRPr sz="1800"/>
            </a:lvl1pPr>
          </a:lstStyle>
          <a:p>
            <a:r>
              <a:rPr lang="en-US" smtClean="0"/>
              <a:t>Click icon to add picture</a:t>
            </a: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grpSp>
        <p:nvGrpSpPr>
          <p:cNvPr id="6" name="Group 6"/>
          <p:cNvGrpSpPr/>
          <p:nvPr/>
        </p:nvGrpSpPr>
        <p:grpSpPr>
          <a:xfrm flipH="1">
            <a:off x="1600199" y="2126877"/>
            <a:ext cx="7543801" cy="2604247"/>
            <a:chOff x="-1" y="3379694"/>
            <a:chExt cx="7543801" cy="2604247"/>
          </a:xfrm>
        </p:grpSpPr>
        <p:grpSp>
          <p:nvGrpSpPr>
            <p:cNvPr id="7" name="Group 11"/>
            <p:cNvGrpSpPr/>
            <p:nvPr/>
          </p:nvGrpSpPr>
          <p:grpSpPr>
            <a:xfrm>
              <a:off x="-1" y="3379694"/>
              <a:ext cx="7543801" cy="2604247"/>
              <a:chOff x="-1" y="3379694"/>
              <a:chExt cx="7543801" cy="2604247"/>
            </a:xfrm>
          </p:grpSpPr>
          <p:sp>
            <p:nvSpPr>
              <p:cNvPr id="10" name="Snip Single Corner Rectangle 9"/>
              <p:cNvSpPr/>
              <p:nvPr/>
            </p:nvSpPr>
            <p:spPr>
              <a:xfrm flipV="1">
                <a:off x="-1" y="3393141"/>
                <a:ext cx="7543800" cy="2590800"/>
              </a:xfrm>
              <a:prstGeom prst="snip1Rect">
                <a:avLst>
                  <a:gd name="adj" fmla="val 7379"/>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cxnSp>
            <p:nvCxnSpPr>
              <p:cNvPr id="11" name="Straight Connector 10"/>
              <p:cNvCxnSpPr/>
              <p:nvPr/>
            </p:nvCxnSpPr>
            <p:spPr>
              <a:xfrm>
                <a:off x="0" y="3379694"/>
                <a:ext cx="7543800" cy="2377"/>
              </a:xfrm>
              <a:prstGeom prst="line">
                <a:avLst/>
              </a:prstGeom>
              <a:ln w="28575">
                <a:solidFill>
                  <a:schemeClr val="accent1"/>
                </a:solidFill>
              </a:ln>
            </p:spPr>
            <p:style>
              <a:lnRef idx="1">
                <a:schemeClr val="accent1"/>
              </a:lnRef>
              <a:fillRef idx="0">
                <a:schemeClr val="accent1"/>
              </a:fillRef>
              <a:effectRef idx="0">
                <a:schemeClr val="accent1"/>
              </a:effectRef>
              <a:fontRef idx="minor">
                <a:schemeClr val="tx1"/>
              </a:fontRef>
            </p:style>
          </p:cxnSp>
        </p:grpSp>
        <p:sp>
          <p:nvSpPr>
            <p:cNvPr id="9" name="Teardrop 8"/>
            <p:cNvSpPr/>
            <p:nvPr/>
          </p:nvSpPr>
          <p:spPr>
            <a:xfrm flipH="1">
              <a:off x="228599" y="3621741"/>
              <a:ext cx="394447" cy="394447"/>
            </a:xfrm>
            <a:prstGeom prst="teardrop">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a:xfrm>
            <a:off x="1736105" y="2653553"/>
            <a:ext cx="5870448" cy="1472184"/>
          </a:xfrm>
        </p:spPr>
        <p:txBody>
          <a:bodyPr vert="horz" lIns="91440" tIns="45720" rIns="91440" bIns="45720" rtlCol="0" anchor="b" anchorCtr="0">
            <a:normAutofit/>
          </a:bodyPr>
          <a:lstStyle>
            <a:lvl1pPr algn="l" defTabSz="914400" rtl="0" eaLnBrk="1" latinLnBrk="0" hangingPunct="1">
              <a:spcBef>
                <a:spcPct val="0"/>
              </a:spcBef>
              <a:buNone/>
              <a:defRPr sz="4600" kern="1200">
                <a:solidFill>
                  <a:schemeClr val="tx1">
                    <a:lumMod val="90000"/>
                    <a:lumOff val="10000"/>
                  </a:schemeClr>
                </a:solidFill>
                <a:latin typeface="+mj-lt"/>
                <a:ea typeface="+mj-ea"/>
                <a:cs typeface="+mj-cs"/>
              </a:defRPr>
            </a:lvl1pPr>
          </a:lstStyle>
          <a:p>
            <a:r>
              <a:rPr lang="en-US" smtClean="0"/>
              <a:t>Click to edit Master title style</a:t>
            </a:r>
            <a:endParaRPr/>
          </a:p>
        </p:txBody>
      </p:sp>
      <p:sp>
        <p:nvSpPr>
          <p:cNvPr id="3" name="Text Placeholder 2"/>
          <p:cNvSpPr>
            <a:spLocks noGrp="1"/>
          </p:cNvSpPr>
          <p:nvPr>
            <p:ph type="body" idx="1"/>
          </p:nvPr>
        </p:nvSpPr>
        <p:spPr>
          <a:xfrm>
            <a:off x="1736105" y="4134881"/>
            <a:ext cx="5870448" cy="576072"/>
          </a:xfrm>
        </p:spPr>
        <p:txBody>
          <a:bodyPr vert="horz" lIns="91440" tIns="45720" rIns="91440" bIns="45720" rtlCol="0">
            <a:normAutofit/>
          </a:bodyPr>
          <a:lstStyle>
            <a:lvl1pPr marL="0" indent="0" algn="l" defTabSz="914400" rtl="0" eaLnBrk="1" latinLnBrk="0" hangingPunct="1">
              <a:spcBef>
                <a:spcPts val="300"/>
              </a:spcBef>
              <a:buClr>
                <a:schemeClr val="accent1"/>
              </a:buClr>
              <a:buSzPct val="90000"/>
              <a:buFont typeface="Wingdings 2" pitchFamily="18" charset="2"/>
              <a:buNone/>
              <a:defRPr sz="1400" kern="1200">
                <a:solidFill>
                  <a:schemeClr val="tx1">
                    <a:lumMod val="90000"/>
                    <a:lumOff val="10000"/>
                  </a:schemeClr>
                </a:solidFill>
                <a:latin typeface="+mn-lt"/>
                <a:ea typeface="+mn-ea"/>
                <a:cs typeface="+mn-cs"/>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5" name="Footer Placeholder 4"/>
          <p:cNvSpPr>
            <a:spLocks noGrp="1"/>
          </p:cNvSpPr>
          <p:nvPr>
            <p:ph type="ftr" sz="quarter" idx="11"/>
          </p:nvPr>
        </p:nvSpPr>
        <p:spPr>
          <a:xfrm rot="16200000">
            <a:off x="8033590" y="3475037"/>
            <a:ext cx="1828801" cy="365125"/>
          </a:xfrm>
        </p:spPr>
        <p:txBody>
          <a:bodyPr vert="horz" lIns="91440" tIns="0" rIns="91440" bIns="0" rtlCol="0" anchor="t" anchorCtr="0"/>
          <a:lstStyle>
            <a:lvl1pPr marL="0" algn="l" defTabSz="914400" rtl="0" eaLnBrk="1" latinLnBrk="0" hangingPunct="1">
              <a:defRPr sz="1100" b="1" kern="1200">
                <a:solidFill>
                  <a:schemeClr val="bg1">
                    <a:lumMod val="75000"/>
                  </a:schemeClr>
                </a:solidFill>
                <a:latin typeface="+mn-lt"/>
                <a:ea typeface="+mn-ea"/>
                <a:cs typeface="+mn-cs"/>
              </a:defRPr>
            </a:lvl1pPr>
          </a:lstStyle>
          <a:p>
            <a:endParaRPr kumimoji="0" lang="en-US"/>
          </a:p>
        </p:txBody>
      </p:sp>
      <p:sp>
        <p:nvSpPr>
          <p:cNvPr id="4" name="Date Placeholder 3"/>
          <p:cNvSpPr>
            <a:spLocks noGrp="1"/>
          </p:cNvSpPr>
          <p:nvPr>
            <p:ph type="dt" sz="half" idx="10"/>
          </p:nvPr>
        </p:nvSpPr>
        <p:spPr>
          <a:xfrm rot="16200000">
            <a:off x="7658009" y="3475037"/>
            <a:ext cx="1828800" cy="365125"/>
          </a:xfrm>
        </p:spPr>
        <p:txBody>
          <a:bodyPr vert="horz" lIns="91440" tIns="0" rIns="91440" bIns="0" rtlCol="0" anchor="b" anchorCtr="0"/>
          <a:lstStyle>
            <a:lvl1pPr marL="0" algn="l" defTabSz="914400" rtl="0" eaLnBrk="1" latinLnBrk="0" hangingPunct="1">
              <a:defRPr sz="1400" b="1" kern="1200">
                <a:solidFill>
                  <a:schemeClr val="bg1">
                    <a:lumMod val="50000"/>
                  </a:schemeClr>
                </a:solidFill>
                <a:latin typeface="+mn-lt"/>
                <a:ea typeface="+mn-ea"/>
                <a:cs typeface="+mn-cs"/>
              </a:defRPr>
            </a:lvl1pPr>
          </a:lstStyle>
          <a:p>
            <a:fld id="{E637BB6B-EE1B-48FB-8575-0D55C373DE88}" type="datetimeFigureOut">
              <a:rPr lang="en-US" smtClean="0"/>
              <a:pPr/>
              <a:t>11/6/2011</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11" name="Snip Diagonal Corner Rectangle 10"/>
          <p:cNvSpPr/>
          <p:nvPr/>
        </p:nvSpPr>
        <p:spPr>
          <a:xfrm flipV="1">
            <a:off x="228600" y="1707776"/>
            <a:ext cx="8686800" cy="4908176"/>
          </a:xfrm>
          <a:prstGeom prst="snip2DiagRect">
            <a:avLst>
              <a:gd name="adj1" fmla="val 0"/>
              <a:gd name="adj2" fmla="val 4003"/>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Snip Diagonal Corner Rectangle 11"/>
          <p:cNvSpPr/>
          <p:nvPr/>
        </p:nvSpPr>
        <p:spPr>
          <a:xfrm flipV="1">
            <a:off x="228600" y="228597"/>
            <a:ext cx="8686800" cy="1277473"/>
          </a:xfrm>
          <a:prstGeom prst="snip2DiagRect">
            <a:avLst>
              <a:gd name="adj1" fmla="val 0"/>
              <a:gd name="adj2" fmla="val 11674"/>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779463" y="295833"/>
            <a:ext cx="7583488"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779461" y="1981201"/>
            <a:ext cx="3657600" cy="3975100"/>
          </a:xfrm>
        </p:spPr>
        <p:txBody>
          <a:bodyPr>
            <a:normAutofit/>
          </a:bodyPr>
          <a:lstStyle>
            <a:lvl1pPr>
              <a:defRPr sz="2200"/>
            </a:lvl1pPr>
            <a:lvl2pPr>
              <a:defRPr sz="20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Content Placeholder 3"/>
          <p:cNvSpPr>
            <a:spLocks noGrp="1"/>
          </p:cNvSpPr>
          <p:nvPr>
            <p:ph sz="half" idx="2"/>
          </p:nvPr>
        </p:nvSpPr>
        <p:spPr>
          <a:xfrm>
            <a:off x="4705351" y="1981201"/>
            <a:ext cx="3657600" cy="3975100"/>
          </a:xfrm>
        </p:spPr>
        <p:txBody>
          <a:bodyPr>
            <a:normAutofit/>
          </a:bodyPr>
          <a:lstStyle>
            <a:lvl1pPr>
              <a:defRPr sz="2200"/>
            </a:lvl1pPr>
            <a:lvl2pPr>
              <a:defRPr sz="20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0515AF1D-5E72-408D-8DE1-58F1893477F0}" type="datetimeFigureOut">
              <a:rPr lang="en-US" smtClean="0"/>
              <a:pPr/>
              <a:t>11/6/2011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FA7D256-C870-4B0B-8647-917B9B7E3DC4}"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2" name="Snip Diagonal Corner Rectangle 11"/>
          <p:cNvSpPr/>
          <p:nvPr/>
        </p:nvSpPr>
        <p:spPr>
          <a:xfrm flipV="1">
            <a:off x="228600" y="1707776"/>
            <a:ext cx="8686800" cy="4908176"/>
          </a:xfrm>
          <a:prstGeom prst="snip2DiagRect">
            <a:avLst>
              <a:gd name="adj1" fmla="val 0"/>
              <a:gd name="adj2" fmla="val 4003"/>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Snip Diagonal Corner Rectangle 12"/>
          <p:cNvSpPr/>
          <p:nvPr/>
        </p:nvSpPr>
        <p:spPr>
          <a:xfrm flipV="1">
            <a:off x="228600" y="228597"/>
            <a:ext cx="8686800" cy="1277473"/>
          </a:xfrm>
          <a:prstGeom prst="snip2DiagRect">
            <a:avLst>
              <a:gd name="adj1" fmla="val 0"/>
              <a:gd name="adj2" fmla="val 11674"/>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779463" y="295833"/>
            <a:ext cx="7583488" cy="1143000"/>
          </a:xfrm>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779463" y="1852426"/>
            <a:ext cx="3657600" cy="868362"/>
          </a:xfrm>
        </p:spPr>
        <p:txBody>
          <a:bodyPr anchor="ctr" anchorCtr="0">
            <a:noAutofit/>
          </a:bodyPr>
          <a:lstStyle>
            <a:lvl1pPr marL="0" indent="0" algn="ctr">
              <a:spcBef>
                <a:spcPct val="0"/>
              </a:spcBef>
              <a:buNone/>
              <a:defRPr sz="26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779463" y="2743200"/>
            <a:ext cx="3657600" cy="3213100"/>
          </a:xfrm>
        </p:spPr>
        <p:txBody>
          <a:bodyPr>
            <a:normAutofit/>
          </a:bodyPr>
          <a:lstStyle>
            <a:lvl1pPr>
              <a:defRPr sz="20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Text Placeholder 4"/>
          <p:cNvSpPr>
            <a:spLocks noGrp="1"/>
          </p:cNvSpPr>
          <p:nvPr>
            <p:ph type="body" sz="quarter" idx="3"/>
          </p:nvPr>
        </p:nvSpPr>
        <p:spPr>
          <a:xfrm>
            <a:off x="4705351" y="1852426"/>
            <a:ext cx="3657600" cy="868362"/>
          </a:xfrm>
        </p:spPr>
        <p:txBody>
          <a:bodyPr anchor="ctr" anchorCtr="0">
            <a:noAutofit/>
          </a:bodyPr>
          <a:lstStyle>
            <a:lvl1pPr marL="0" indent="0" algn="ctr">
              <a:spcBef>
                <a:spcPct val="0"/>
              </a:spcBef>
              <a:buNone/>
              <a:defRPr sz="26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705351" y="2743200"/>
            <a:ext cx="3657600" cy="3213100"/>
          </a:xfrm>
        </p:spPr>
        <p:txBody>
          <a:bodyPr>
            <a:normAutofit/>
          </a:bodyPr>
          <a:lstStyle>
            <a:lvl1pPr>
              <a:defRPr sz="20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7" name="Date Placeholder 6"/>
          <p:cNvSpPr>
            <a:spLocks noGrp="1"/>
          </p:cNvSpPr>
          <p:nvPr>
            <p:ph type="dt" sz="half" idx="10"/>
          </p:nvPr>
        </p:nvSpPr>
        <p:spPr/>
        <p:txBody>
          <a:bodyPr/>
          <a:lstStyle/>
          <a:p>
            <a:fld id="{0515AF1D-5E72-408D-8DE1-58F1893477F0}" type="datetimeFigureOut">
              <a:rPr lang="en-US" smtClean="0"/>
              <a:pPr/>
              <a:t>11/6/2011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FA7D256-C870-4B0B-8647-917B9B7E3DC4}"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9" name="Snip Diagonal Corner Rectangle 8"/>
          <p:cNvSpPr/>
          <p:nvPr/>
        </p:nvSpPr>
        <p:spPr>
          <a:xfrm flipV="1">
            <a:off x="228600" y="1707776"/>
            <a:ext cx="8686800" cy="4908176"/>
          </a:xfrm>
          <a:prstGeom prst="snip2DiagRect">
            <a:avLst>
              <a:gd name="adj1" fmla="val 0"/>
              <a:gd name="adj2" fmla="val 4003"/>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Snip Diagonal Corner Rectangle 9"/>
          <p:cNvSpPr/>
          <p:nvPr/>
        </p:nvSpPr>
        <p:spPr>
          <a:xfrm flipV="1">
            <a:off x="228600" y="228597"/>
            <a:ext cx="8686800" cy="1277473"/>
          </a:xfrm>
          <a:prstGeom prst="snip2DiagRect">
            <a:avLst>
              <a:gd name="adj1" fmla="val 0"/>
              <a:gd name="adj2" fmla="val 11674"/>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0515AF1D-5E72-408D-8DE1-58F1893477F0}" type="datetimeFigureOut">
              <a:rPr lang="en-US" smtClean="0"/>
              <a:pPr/>
              <a:t>11/6/2011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FA7D256-C870-4B0B-8647-917B9B7E3DC4}"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6" name="Snip Diagonal Corner Rectangle 5"/>
          <p:cNvSpPr/>
          <p:nvPr/>
        </p:nvSpPr>
        <p:spPr>
          <a:xfrm flipV="1">
            <a:off x="228600" y="228600"/>
            <a:ext cx="8686800" cy="6387352"/>
          </a:xfrm>
          <a:prstGeom prst="snip2DiagRect">
            <a:avLst>
              <a:gd name="adj1" fmla="val 0"/>
              <a:gd name="adj2" fmla="val 2529"/>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0515AF1D-5E72-408D-8DE1-58F1893477F0}" type="datetimeFigureOut">
              <a:rPr lang="en-US" smtClean="0"/>
              <a:pPr/>
              <a:t>11/6/2011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FA7D256-C870-4B0B-8647-917B9B7E3DC4}"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grpSp>
        <p:nvGrpSpPr>
          <p:cNvPr id="8" name="Group 11"/>
          <p:cNvGrpSpPr/>
          <p:nvPr/>
        </p:nvGrpSpPr>
        <p:grpSpPr>
          <a:xfrm>
            <a:off x="228600" y="228600"/>
            <a:ext cx="4251960" cy="6387352"/>
            <a:chOff x="228600" y="228600"/>
            <a:chExt cx="4251960" cy="6387352"/>
          </a:xfrm>
        </p:grpSpPr>
        <p:sp>
          <p:nvSpPr>
            <p:cNvPr id="13" name="Snip Diagonal Corner Rectangle 12"/>
            <p:cNvSpPr/>
            <p:nvPr/>
          </p:nvSpPr>
          <p:spPr>
            <a:xfrm flipV="1">
              <a:off x="228600" y="228600"/>
              <a:ext cx="4251960" cy="6387352"/>
            </a:xfrm>
            <a:prstGeom prst="snip2DiagRect">
              <a:avLst>
                <a:gd name="adj1" fmla="val 0"/>
                <a:gd name="adj2" fmla="val 3794"/>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4" name="Teardrop 13"/>
            <p:cNvSpPr>
              <a:spLocks noChangeAspect="1"/>
            </p:cNvSpPr>
            <p:nvPr/>
          </p:nvSpPr>
          <p:spPr>
            <a:xfrm>
              <a:off x="3886200" y="432548"/>
              <a:ext cx="355002" cy="355002"/>
            </a:xfrm>
            <a:prstGeom prst="teardrop">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15" name="Snip Diagonal Corner Rectangle 14"/>
          <p:cNvSpPr/>
          <p:nvPr/>
        </p:nvSpPr>
        <p:spPr>
          <a:xfrm flipV="1">
            <a:off x="4648200" y="228600"/>
            <a:ext cx="4251960" cy="6387352"/>
          </a:xfrm>
          <a:prstGeom prst="snip2DiagRect">
            <a:avLst>
              <a:gd name="adj1" fmla="val 0"/>
              <a:gd name="adj2" fmla="val 3794"/>
            </a:avLst>
          </a:prstGeom>
          <a:solidFill>
            <a:schemeClr val="bg1"/>
          </a:solidFill>
          <a:ln>
            <a:noFill/>
          </a:ln>
          <a:effectLst>
            <a:outerShdw blurRad="50800" dist="63500" dir="2700000" algn="tl" rotWithShape="0">
              <a:prstClr val="black">
                <a:alpha val="5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525780" y="2177303"/>
            <a:ext cx="3657600" cy="1162050"/>
          </a:xfrm>
        </p:spPr>
        <p:txBody>
          <a:bodyPr anchor="b">
            <a:normAutofit/>
          </a:bodyPr>
          <a:lstStyle>
            <a:lvl1pPr algn="l">
              <a:defRPr sz="3000" b="0">
                <a:solidFill>
                  <a:schemeClr val="accent1"/>
                </a:solidFill>
              </a:defRPr>
            </a:lvl1pPr>
          </a:lstStyle>
          <a:p>
            <a:r>
              <a:rPr lang="en-US" smtClean="0"/>
              <a:t>Click to edit Master title style</a:t>
            </a:r>
            <a:endParaRPr/>
          </a:p>
        </p:txBody>
      </p:sp>
      <p:sp>
        <p:nvSpPr>
          <p:cNvPr id="3" name="Content Placeholder 2"/>
          <p:cNvSpPr>
            <a:spLocks noGrp="1"/>
          </p:cNvSpPr>
          <p:nvPr>
            <p:ph idx="1"/>
          </p:nvPr>
        </p:nvSpPr>
        <p:spPr>
          <a:xfrm>
            <a:off x="4945380" y="609600"/>
            <a:ext cx="3657600" cy="5334000"/>
          </a:xfrm>
        </p:spPr>
        <p:txBody>
          <a:bodyPr>
            <a:normAutofit/>
          </a:bodyPr>
          <a:lstStyle>
            <a:lvl1pPr>
              <a:defRPr sz="2200"/>
            </a:lvl1pPr>
            <a:lvl2pPr>
              <a:defRPr sz="20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Text Placeholder 3"/>
          <p:cNvSpPr>
            <a:spLocks noGrp="1"/>
          </p:cNvSpPr>
          <p:nvPr>
            <p:ph type="body" sz="half" idx="2"/>
          </p:nvPr>
        </p:nvSpPr>
        <p:spPr>
          <a:xfrm>
            <a:off x="525780" y="3352799"/>
            <a:ext cx="3657600" cy="2590801"/>
          </a:xfrm>
        </p:spPr>
        <p:txBody>
          <a:bodyPr>
            <a:normAutofit/>
          </a:bodyPr>
          <a:lstStyle>
            <a:lvl1pPr marL="0" indent="0">
              <a:lnSpc>
                <a:spcPct val="110000"/>
              </a:lnSpc>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62000" y="6297706"/>
            <a:ext cx="1295400" cy="365125"/>
          </a:xfrm>
        </p:spPr>
        <p:txBody>
          <a:bodyPr/>
          <a:lstStyle/>
          <a:p>
            <a:fld id="{0515AF1D-5E72-408D-8DE1-58F1893477F0}" type="datetimeFigureOut">
              <a:rPr lang="en-US" smtClean="0"/>
              <a:pPr/>
              <a:t>11/6/2011</a:t>
            </a:fld>
            <a:endParaRPr lang="en-US"/>
          </a:p>
        </p:txBody>
      </p:sp>
      <p:sp>
        <p:nvSpPr>
          <p:cNvPr id="6" name="Footer Placeholder 5"/>
          <p:cNvSpPr>
            <a:spLocks noGrp="1"/>
          </p:cNvSpPr>
          <p:nvPr>
            <p:ph type="ftr" sz="quarter" idx="11"/>
          </p:nvPr>
        </p:nvSpPr>
        <p:spPr>
          <a:xfrm>
            <a:off x="2057400" y="6297706"/>
            <a:ext cx="2339788" cy="365125"/>
          </a:xfrm>
        </p:spPr>
        <p:txBody>
          <a:bodyPr/>
          <a:lstStyle/>
          <a:p>
            <a:endParaRPr lang="en-US"/>
          </a:p>
        </p:txBody>
      </p:sp>
      <p:sp>
        <p:nvSpPr>
          <p:cNvPr id="7" name="Slide Number Placeholder 6"/>
          <p:cNvSpPr>
            <a:spLocks noGrp="1"/>
          </p:cNvSpPr>
          <p:nvPr>
            <p:ph type="sldNum" sz="quarter" idx="12"/>
          </p:nvPr>
        </p:nvSpPr>
        <p:spPr>
          <a:xfrm>
            <a:off x="304800" y="6297706"/>
            <a:ext cx="443753" cy="365125"/>
          </a:xfrm>
        </p:spPr>
        <p:txBody>
          <a:bodyPr/>
          <a:lstStyle>
            <a:lvl1pPr algn="l">
              <a:defRPr/>
            </a:lvl1pPr>
          </a:lstStyle>
          <a:p>
            <a:fld id="{4FA7D256-C870-4B0B-8647-917B9B7E3DC4}"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779463" y="295833"/>
            <a:ext cx="7583488" cy="1143000"/>
          </a:xfrm>
          <a:prstGeom prst="rect">
            <a:avLst/>
          </a:prstGeom>
        </p:spPr>
        <p:txBody>
          <a:bodyPr vert="horz" lIns="91440" tIns="45720" rIns="91440" bIns="45720" rtlCol="0" anchor="b" anchorCtr="0">
            <a:normAutofit/>
          </a:bodyPr>
          <a:lstStyle/>
          <a:p>
            <a:r>
              <a:rPr lang="en-US" smtClean="0"/>
              <a:t>Click to edit Master title style</a:t>
            </a:r>
            <a:endParaRPr/>
          </a:p>
        </p:txBody>
      </p:sp>
      <p:sp>
        <p:nvSpPr>
          <p:cNvPr id="3" name="Text Placeholder 2"/>
          <p:cNvSpPr>
            <a:spLocks noGrp="1"/>
          </p:cNvSpPr>
          <p:nvPr>
            <p:ph type="body" idx="1"/>
          </p:nvPr>
        </p:nvSpPr>
        <p:spPr>
          <a:xfrm>
            <a:off x="779463" y="1949824"/>
            <a:ext cx="7583488" cy="4007224"/>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2"/>
          </p:nvPr>
        </p:nvSpPr>
        <p:spPr>
          <a:xfrm>
            <a:off x="228600" y="6243918"/>
            <a:ext cx="2133600" cy="365125"/>
          </a:xfrm>
          <a:prstGeom prst="rect">
            <a:avLst/>
          </a:prstGeom>
        </p:spPr>
        <p:txBody>
          <a:bodyPr vert="horz" lIns="91440" tIns="45720" rIns="91440" bIns="45720" rtlCol="0" anchor="ctr"/>
          <a:lstStyle>
            <a:lvl1pPr algn="l">
              <a:defRPr sz="1100" b="1">
                <a:solidFill>
                  <a:schemeClr val="bg1">
                    <a:lumMod val="65000"/>
                  </a:schemeClr>
                </a:solidFill>
              </a:defRPr>
            </a:lvl1pPr>
          </a:lstStyle>
          <a:p>
            <a:fld id="{0515AF1D-5E72-408D-8DE1-58F1893477F0}" type="datetimeFigureOut">
              <a:rPr lang="en-US" smtClean="0"/>
              <a:pPr/>
              <a:t>11/6/2011</a:t>
            </a:fld>
            <a:endParaRPr lang="en-US"/>
          </a:p>
        </p:txBody>
      </p:sp>
      <p:sp>
        <p:nvSpPr>
          <p:cNvPr id="5" name="Footer Placeholder 4"/>
          <p:cNvSpPr>
            <a:spLocks noGrp="1"/>
          </p:cNvSpPr>
          <p:nvPr>
            <p:ph type="ftr" sz="quarter" idx="3"/>
          </p:nvPr>
        </p:nvSpPr>
        <p:spPr>
          <a:xfrm>
            <a:off x="5867400" y="6248400"/>
            <a:ext cx="2895600" cy="365125"/>
          </a:xfrm>
          <a:prstGeom prst="rect">
            <a:avLst/>
          </a:prstGeom>
        </p:spPr>
        <p:txBody>
          <a:bodyPr vert="horz" lIns="91440" tIns="45720" rIns="91440" bIns="45720" rtlCol="0" anchor="ctr"/>
          <a:lstStyle>
            <a:lvl1pPr algn="r">
              <a:defRPr sz="1100" b="1">
                <a:solidFill>
                  <a:schemeClr val="bg1">
                    <a:lumMod val="65000"/>
                  </a:schemeClr>
                </a:solidFill>
              </a:defRPr>
            </a:lvl1pPr>
          </a:lstStyle>
          <a:p>
            <a:endParaRPr lang="en-US"/>
          </a:p>
        </p:txBody>
      </p:sp>
      <p:sp>
        <p:nvSpPr>
          <p:cNvPr id="6" name="Slide Number Placeholder 5"/>
          <p:cNvSpPr>
            <a:spLocks noGrp="1"/>
          </p:cNvSpPr>
          <p:nvPr>
            <p:ph type="sldNum" sz="quarter" idx="4"/>
          </p:nvPr>
        </p:nvSpPr>
        <p:spPr>
          <a:xfrm>
            <a:off x="4305300" y="6248400"/>
            <a:ext cx="533400" cy="365125"/>
          </a:xfrm>
          <a:prstGeom prst="rect">
            <a:avLst/>
          </a:prstGeom>
        </p:spPr>
        <p:txBody>
          <a:bodyPr vert="horz" lIns="91440" tIns="45720" rIns="91440" bIns="45720" rtlCol="0" anchor="ctr"/>
          <a:lstStyle>
            <a:lvl1pPr algn="ctr">
              <a:defRPr sz="1100" b="1">
                <a:solidFill>
                  <a:schemeClr val="bg1">
                    <a:lumMod val="65000"/>
                  </a:schemeClr>
                </a:solidFill>
              </a:defRPr>
            </a:lvl1pPr>
          </a:lstStyle>
          <a:p>
            <a:fld id="{4FA7D256-C870-4B0B-8647-917B9B7E3DC4}"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843" r:id="rId1"/>
    <p:sldLayoutId id="2147483844" r:id="rId2"/>
    <p:sldLayoutId id="2147483845" r:id="rId3"/>
    <p:sldLayoutId id="2147483846" r:id="rId4"/>
    <p:sldLayoutId id="2147483847" r:id="rId5"/>
    <p:sldLayoutId id="2147483848" r:id="rId6"/>
    <p:sldLayoutId id="2147483849" r:id="rId7"/>
    <p:sldLayoutId id="2147483850" r:id="rId8"/>
    <p:sldLayoutId id="2147483851" r:id="rId9"/>
    <p:sldLayoutId id="2147483852" r:id="rId10"/>
    <p:sldLayoutId id="2147483853" r:id="rId11"/>
    <p:sldLayoutId id="2147483854" r:id="rId12"/>
    <p:sldLayoutId id="2147483855" r:id="rId13"/>
    <p:sldLayoutId id="2147483856" r:id="rId14"/>
  </p:sldLayoutIdLst>
  <p:txStyles>
    <p:titleStyle>
      <a:lvl1pPr algn="l" defTabSz="914400" rtl="0" eaLnBrk="1" latinLnBrk="0" hangingPunct="1">
        <a:spcBef>
          <a:spcPct val="0"/>
        </a:spcBef>
        <a:buNone/>
        <a:defRPr sz="3800" kern="1200">
          <a:solidFill>
            <a:schemeClr val="tx1">
              <a:lumMod val="90000"/>
              <a:lumOff val="10000"/>
            </a:schemeClr>
          </a:solidFill>
          <a:latin typeface="+mj-lt"/>
          <a:ea typeface="+mj-ea"/>
          <a:cs typeface="+mj-cs"/>
        </a:defRPr>
      </a:lvl1pPr>
    </p:titleStyle>
    <p:bodyStyle>
      <a:lvl1pPr marL="342900" indent="-342900" algn="l" defTabSz="914400" rtl="0" eaLnBrk="1" latinLnBrk="0" hangingPunct="1">
        <a:spcBef>
          <a:spcPts val="2000"/>
        </a:spcBef>
        <a:buClr>
          <a:schemeClr val="accent1"/>
        </a:buClr>
        <a:buSzPct val="90000"/>
        <a:buFont typeface="Wingdings 2" pitchFamily="18" charset="2"/>
        <a:buChar char=""/>
        <a:defRPr sz="2200" kern="1200">
          <a:solidFill>
            <a:schemeClr val="tx1">
              <a:lumMod val="90000"/>
              <a:lumOff val="10000"/>
            </a:schemeClr>
          </a:solidFill>
          <a:latin typeface="+mn-lt"/>
          <a:ea typeface="+mn-ea"/>
          <a:cs typeface="+mn-cs"/>
        </a:defRPr>
      </a:lvl1pPr>
      <a:lvl2pPr marL="685800" indent="-336550" algn="l" defTabSz="914400" rtl="0" eaLnBrk="1" latinLnBrk="0" hangingPunct="1">
        <a:spcBef>
          <a:spcPts val="600"/>
        </a:spcBef>
        <a:buClr>
          <a:schemeClr val="accent1"/>
        </a:buClr>
        <a:buSzPct val="90000"/>
        <a:buFont typeface="Wingdings 2" pitchFamily="18" charset="2"/>
        <a:buChar char=""/>
        <a:defRPr sz="2000" kern="1200">
          <a:solidFill>
            <a:schemeClr val="tx1">
              <a:lumMod val="90000"/>
              <a:lumOff val="10000"/>
            </a:schemeClr>
          </a:solidFill>
          <a:latin typeface="+mn-lt"/>
          <a:ea typeface="+mn-ea"/>
          <a:cs typeface="+mn-cs"/>
        </a:defRPr>
      </a:lvl2pPr>
      <a:lvl3pPr marL="1035050" indent="-349250" algn="l" defTabSz="914400" rtl="0" eaLnBrk="1" latinLnBrk="0" hangingPunct="1">
        <a:spcBef>
          <a:spcPts val="600"/>
        </a:spcBef>
        <a:buClr>
          <a:schemeClr val="accent1"/>
        </a:buClr>
        <a:buSzPct val="90000"/>
        <a:buFont typeface="Wingdings 2" pitchFamily="18" charset="2"/>
        <a:buChar char=""/>
        <a:defRPr sz="1800" kern="1200">
          <a:solidFill>
            <a:schemeClr val="tx1">
              <a:lumMod val="90000"/>
              <a:lumOff val="10000"/>
            </a:schemeClr>
          </a:solidFill>
          <a:latin typeface="+mn-lt"/>
          <a:ea typeface="+mn-ea"/>
          <a:cs typeface="+mn-cs"/>
        </a:defRPr>
      </a:lvl3pPr>
      <a:lvl4pPr marL="1371600" indent="-336550" algn="l" defTabSz="914400" rtl="0" eaLnBrk="1" latinLnBrk="0" hangingPunct="1">
        <a:spcBef>
          <a:spcPts val="600"/>
        </a:spcBef>
        <a:buClr>
          <a:schemeClr val="accent1"/>
        </a:buClr>
        <a:buSzPct val="90000"/>
        <a:buFont typeface="Wingdings 2" pitchFamily="18" charset="2"/>
        <a:buChar char=""/>
        <a:defRPr sz="1800" kern="1200">
          <a:solidFill>
            <a:schemeClr val="tx1">
              <a:lumMod val="90000"/>
              <a:lumOff val="10000"/>
            </a:schemeClr>
          </a:solidFill>
          <a:latin typeface="+mn-lt"/>
          <a:ea typeface="+mn-ea"/>
          <a:cs typeface="+mn-cs"/>
        </a:defRPr>
      </a:lvl4pPr>
      <a:lvl5pPr marL="1720850" indent="-349250" algn="l" defTabSz="914400" rtl="0" eaLnBrk="1" latinLnBrk="0" hangingPunct="1">
        <a:spcBef>
          <a:spcPts val="600"/>
        </a:spcBef>
        <a:buClr>
          <a:schemeClr val="accent1"/>
        </a:buClr>
        <a:buSzPct val="90000"/>
        <a:buFont typeface="Wingdings 2" pitchFamily="18" charset="2"/>
        <a:buChar char=""/>
        <a:defRPr sz="1800" kern="1200">
          <a:solidFill>
            <a:schemeClr val="tx1">
              <a:lumMod val="90000"/>
              <a:lumOff val="10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Building Background Knowledge</a:t>
            </a:r>
            <a:endParaRPr lang="en-US" dirty="0"/>
          </a:p>
        </p:txBody>
      </p:sp>
      <p:sp>
        <p:nvSpPr>
          <p:cNvPr id="3" name="Subtitle 2"/>
          <p:cNvSpPr>
            <a:spLocks noGrp="1"/>
          </p:cNvSpPr>
          <p:nvPr>
            <p:ph type="subTitle" idx="1"/>
          </p:nvPr>
        </p:nvSpPr>
        <p:spPr/>
        <p:txBody>
          <a:bodyPr>
            <a:normAutofit fontScale="92500" lnSpcReduction="20000"/>
          </a:bodyPr>
          <a:lstStyle/>
          <a:p>
            <a:r>
              <a:rPr lang="en-US" dirty="0" smtClean="0"/>
              <a:t>Dr. Benjamin Lester</a:t>
            </a:r>
          </a:p>
          <a:p>
            <a:r>
              <a:rPr lang="en-US" dirty="0" smtClean="0"/>
              <a:t>Assistant Professor of TESOL</a:t>
            </a:r>
          </a:p>
          <a:p>
            <a:r>
              <a:rPr lang="en-US" dirty="0" smtClean="0"/>
              <a:t>Kennesaw State University</a:t>
            </a:r>
            <a:endParaRPr lang="en-US" dirty="0"/>
          </a:p>
        </p:txBody>
      </p:sp>
    </p:spTree>
    <p:extLst>
      <p:ext uri="{BB962C8B-B14F-4D97-AF65-F5344CB8AC3E}">
        <p14:creationId xmlns:p14="http://schemas.microsoft.com/office/powerpoint/2010/main" val="417315003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Surface-level Knowledge is Useful</a:t>
            </a:r>
            <a:endParaRPr lang="en-US" dirty="0"/>
          </a:p>
        </p:txBody>
      </p:sp>
      <p:sp>
        <p:nvSpPr>
          <p:cNvPr id="3" name="Content Placeholder 2"/>
          <p:cNvSpPr>
            <a:spLocks noGrp="1"/>
          </p:cNvSpPr>
          <p:nvPr>
            <p:ph idx="1"/>
          </p:nvPr>
        </p:nvSpPr>
        <p:spPr/>
        <p:txBody>
          <a:bodyPr/>
          <a:lstStyle/>
          <a:p>
            <a:r>
              <a:rPr lang="en-US" dirty="0" smtClean="0"/>
              <a:t>Goal should be to develop a surface-level understanding of the target information</a:t>
            </a:r>
          </a:p>
          <a:p>
            <a:r>
              <a:rPr lang="en-US" dirty="0" smtClean="0"/>
              <a:t>Creates schema to anchor new learning</a:t>
            </a:r>
          </a:p>
          <a:p>
            <a:pPr marL="0" indent="0">
              <a:buNone/>
            </a:pPr>
            <a:endParaRPr lang="en-US" dirty="0"/>
          </a:p>
        </p:txBody>
      </p:sp>
    </p:spTree>
    <p:extLst>
      <p:ext uri="{BB962C8B-B14F-4D97-AF65-F5344CB8AC3E}">
        <p14:creationId xmlns:p14="http://schemas.microsoft.com/office/powerpoint/2010/main" val="138230152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Manifestation through Vocabulary </a:t>
            </a:r>
            <a:endParaRPr lang="en-US" dirty="0"/>
          </a:p>
        </p:txBody>
      </p:sp>
      <p:sp>
        <p:nvSpPr>
          <p:cNvPr id="3" name="Content Placeholder 2"/>
          <p:cNvSpPr>
            <a:spLocks noGrp="1"/>
          </p:cNvSpPr>
          <p:nvPr>
            <p:ph idx="1"/>
          </p:nvPr>
        </p:nvSpPr>
        <p:spPr/>
        <p:txBody>
          <a:bodyPr/>
          <a:lstStyle/>
          <a:p>
            <a:r>
              <a:rPr lang="en-US" dirty="0" smtClean="0"/>
              <a:t>Background knowledge has labels associated with it</a:t>
            </a:r>
          </a:p>
          <a:p>
            <a:pPr lvl="1"/>
            <a:r>
              <a:rPr lang="en-US" dirty="0" smtClean="0"/>
              <a:t>Singular terms (eagle) </a:t>
            </a:r>
          </a:p>
          <a:p>
            <a:pPr lvl="1"/>
            <a:r>
              <a:rPr lang="en-US" dirty="0" smtClean="0"/>
              <a:t>General terms (bird)</a:t>
            </a:r>
            <a:r>
              <a:rPr lang="en-US" dirty="0"/>
              <a:t> </a:t>
            </a:r>
            <a:endParaRPr lang="en-US" dirty="0" smtClean="0"/>
          </a:p>
          <a:p>
            <a:r>
              <a:rPr lang="en-US" dirty="0" smtClean="0"/>
              <a:t>Teaching </a:t>
            </a:r>
            <a:r>
              <a:rPr lang="en-US" dirty="0"/>
              <a:t>vocabulary is synonymous with teaching background knowledge</a:t>
            </a:r>
          </a:p>
          <a:p>
            <a:pPr marL="0" indent="0">
              <a:buNone/>
            </a:pPr>
            <a:endParaRPr lang="en-US" dirty="0"/>
          </a:p>
        </p:txBody>
      </p:sp>
    </p:spTree>
    <p:extLst>
      <p:ext uri="{BB962C8B-B14F-4D97-AF65-F5344CB8AC3E}">
        <p14:creationId xmlns:p14="http://schemas.microsoft.com/office/powerpoint/2010/main" val="240312556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Utilizing Virtual Experiences</a:t>
            </a:r>
            <a:endParaRPr lang="en-US" dirty="0"/>
          </a:p>
        </p:txBody>
      </p:sp>
      <p:sp>
        <p:nvSpPr>
          <p:cNvPr id="3" name="Content Placeholder 2"/>
          <p:cNvSpPr>
            <a:spLocks noGrp="1"/>
          </p:cNvSpPr>
          <p:nvPr>
            <p:ph idx="1"/>
          </p:nvPr>
        </p:nvSpPr>
        <p:spPr>
          <a:xfrm>
            <a:off x="779463" y="1828800"/>
            <a:ext cx="7583488" cy="4572000"/>
          </a:xfrm>
        </p:spPr>
        <p:txBody>
          <a:bodyPr>
            <a:normAutofit/>
          </a:bodyPr>
          <a:lstStyle/>
          <a:p>
            <a:r>
              <a:rPr lang="en-US" dirty="0" smtClean="0"/>
              <a:t>Generating academically oriented experiences through</a:t>
            </a:r>
          </a:p>
          <a:p>
            <a:pPr lvl="1"/>
            <a:r>
              <a:rPr lang="en-US" dirty="0" smtClean="0"/>
              <a:t>Reading</a:t>
            </a:r>
          </a:p>
          <a:p>
            <a:pPr lvl="1"/>
            <a:r>
              <a:rPr lang="en-US" dirty="0" smtClean="0"/>
              <a:t>Language Interaction</a:t>
            </a:r>
          </a:p>
          <a:p>
            <a:pPr lvl="1"/>
            <a:r>
              <a:rPr lang="en-US" dirty="0" smtClean="0"/>
              <a:t>Television/Multimedia </a:t>
            </a:r>
          </a:p>
          <a:p>
            <a:r>
              <a:rPr lang="en-US" sz="1800" b="1" dirty="0" smtClean="0"/>
              <a:t>“Anything that creates representations in working memory is a potential source of background knowledge.” – </a:t>
            </a:r>
            <a:r>
              <a:rPr lang="en-US" sz="1800" b="1" dirty="0" err="1" smtClean="0"/>
              <a:t>Marzano</a:t>
            </a:r>
            <a:r>
              <a:rPr lang="en-US" sz="1800" b="1" dirty="0" smtClean="0"/>
              <a:t> (2004)</a:t>
            </a:r>
          </a:p>
          <a:p>
            <a:r>
              <a:rPr lang="en-US" sz="1900" b="1" dirty="0" smtClean="0"/>
              <a:t>“Reading provides windows on other worlds and experiences, windows that become virtual experiences as we read. These virtual experiences are then added to children’s knowledge of the world. This increase in knowledge, in turn, increases the possibilities for responding to the world…Reading extensively…increases students’ storehouse of experience.” – </a:t>
            </a:r>
            <a:r>
              <a:rPr lang="en-US" sz="1900" b="1" dirty="0" err="1" smtClean="0"/>
              <a:t>Galda</a:t>
            </a:r>
            <a:r>
              <a:rPr lang="en-US" sz="1900" b="1" dirty="0" smtClean="0"/>
              <a:t> and </a:t>
            </a:r>
            <a:r>
              <a:rPr lang="en-US" sz="1900" b="1" dirty="0" err="1" smtClean="0"/>
              <a:t>Cullinan</a:t>
            </a:r>
            <a:r>
              <a:rPr lang="en-US" sz="1900" b="1" dirty="0" smtClean="0"/>
              <a:t> (2003)</a:t>
            </a:r>
          </a:p>
        </p:txBody>
      </p:sp>
    </p:spTree>
    <p:extLst>
      <p:ext uri="{BB962C8B-B14F-4D97-AF65-F5344CB8AC3E}">
        <p14:creationId xmlns:p14="http://schemas.microsoft.com/office/powerpoint/2010/main" val="3255569730"/>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The </a:t>
            </a:r>
            <a:r>
              <a:rPr lang="en-US" i="1" dirty="0" smtClean="0"/>
              <a:t>Indirect </a:t>
            </a:r>
            <a:r>
              <a:rPr lang="en-US" dirty="0" smtClean="0"/>
              <a:t>Approach</a:t>
            </a:r>
            <a:r>
              <a:rPr lang="en-US" i="1" dirty="0" smtClean="0"/>
              <a:t> </a:t>
            </a:r>
            <a:r>
              <a:rPr lang="en-US" dirty="0" smtClean="0"/>
              <a:t>for Developing Background Knowledge</a:t>
            </a:r>
            <a:endParaRPr lang="en-US" dirty="0"/>
          </a:p>
        </p:txBody>
      </p:sp>
      <p:sp>
        <p:nvSpPr>
          <p:cNvPr id="3" name="Content Placeholder 2"/>
          <p:cNvSpPr>
            <a:spLocks noGrp="1"/>
          </p:cNvSpPr>
          <p:nvPr>
            <p:ph idx="1"/>
          </p:nvPr>
        </p:nvSpPr>
        <p:spPr>
          <a:xfrm>
            <a:off x="779463" y="1949824"/>
            <a:ext cx="7583488" cy="4527176"/>
          </a:xfrm>
        </p:spPr>
        <p:txBody>
          <a:bodyPr>
            <a:normAutofit/>
          </a:bodyPr>
          <a:lstStyle/>
          <a:p>
            <a:r>
              <a:rPr lang="en-US" dirty="0" smtClean="0"/>
              <a:t>Characteristics</a:t>
            </a:r>
          </a:p>
          <a:p>
            <a:pPr lvl="1"/>
            <a:r>
              <a:rPr lang="en-US" dirty="0" smtClean="0"/>
              <a:t>Goal of installing background knowledge in permanent memory</a:t>
            </a:r>
          </a:p>
          <a:p>
            <a:pPr lvl="1"/>
            <a:r>
              <a:rPr lang="en-US" dirty="0" smtClean="0"/>
              <a:t>Facilitate the storage of information in permanent memory and ensure multiple exposures to target information</a:t>
            </a:r>
          </a:p>
          <a:p>
            <a:pPr lvl="1"/>
            <a:r>
              <a:rPr lang="en-US" dirty="0" smtClean="0"/>
              <a:t>Focus on the development of surface-level but accurate knowledge across a broad spectrum of subject areas</a:t>
            </a:r>
          </a:p>
          <a:p>
            <a:pPr lvl="1"/>
            <a:r>
              <a:rPr lang="en-US" dirty="0" smtClean="0"/>
              <a:t>Focus instructional techniques on linguistic and non-linguistic aspects of background knowledge</a:t>
            </a:r>
          </a:p>
          <a:p>
            <a:pPr lvl="1"/>
            <a:r>
              <a:rPr lang="en-US" dirty="0" smtClean="0"/>
              <a:t>Focus on developing label for memory packets of experiential knowledge in the tradition of direct vocabulary instruction</a:t>
            </a:r>
          </a:p>
          <a:p>
            <a:pPr lvl="1"/>
            <a:r>
              <a:rPr lang="en-US" dirty="0" smtClean="0"/>
              <a:t>Utilize virtual experiences in working memory through wide reading, language interaction, and educational visual media</a:t>
            </a:r>
            <a:endParaRPr lang="en-US" dirty="0"/>
          </a:p>
        </p:txBody>
      </p:sp>
    </p:spTree>
    <p:extLst>
      <p:ext uri="{BB962C8B-B14F-4D97-AF65-F5344CB8AC3E}">
        <p14:creationId xmlns:p14="http://schemas.microsoft.com/office/powerpoint/2010/main" val="119725476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Instructional </a:t>
            </a:r>
            <a:r>
              <a:rPr lang="en-US" dirty="0" smtClean="0"/>
              <a:t>Purpose</a:t>
            </a:r>
            <a:endParaRPr lang="en-US" dirty="0"/>
          </a:p>
        </p:txBody>
      </p:sp>
      <p:sp>
        <p:nvSpPr>
          <p:cNvPr id="3" name="Content Placeholder 2"/>
          <p:cNvSpPr>
            <a:spLocks noGrp="1"/>
          </p:cNvSpPr>
          <p:nvPr>
            <p:ph idx="1"/>
          </p:nvPr>
        </p:nvSpPr>
        <p:spPr/>
        <p:txBody>
          <a:bodyPr/>
          <a:lstStyle/>
          <a:p>
            <a:r>
              <a:rPr lang="en-US" dirty="0"/>
              <a:t>According to the SIOP Model…</a:t>
            </a:r>
          </a:p>
          <a:p>
            <a:pPr lvl="1"/>
            <a:r>
              <a:rPr lang="en-US" dirty="0"/>
              <a:t>Linking concepts to students’ backgrounds</a:t>
            </a:r>
          </a:p>
          <a:p>
            <a:pPr lvl="1"/>
            <a:r>
              <a:rPr lang="en-US" dirty="0"/>
              <a:t>Linking past learning and new learning</a:t>
            </a:r>
          </a:p>
          <a:p>
            <a:pPr lvl="1"/>
            <a:r>
              <a:rPr lang="en-US" dirty="0"/>
              <a:t>Developing key vocabulary (i.e., academic language)</a:t>
            </a:r>
          </a:p>
          <a:p>
            <a:r>
              <a:rPr lang="en-US" dirty="0" smtClean="0"/>
              <a:t>How do you do this in your classroom?</a:t>
            </a:r>
          </a:p>
          <a:p>
            <a:r>
              <a:rPr lang="en-US" dirty="0" smtClean="0"/>
              <a:t>Using the aforementioned characteristics, how can you </a:t>
            </a:r>
            <a:r>
              <a:rPr lang="en-US" dirty="0" smtClean="0"/>
              <a:t>better construct </a:t>
            </a:r>
            <a:r>
              <a:rPr lang="en-US" dirty="0" smtClean="0"/>
              <a:t>an indirect approach to developing background knowledge in your students?  </a:t>
            </a:r>
          </a:p>
          <a:p>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Summarizing </a:t>
            </a:r>
            <a:r>
              <a:rPr lang="en-US" dirty="0" smtClean="0"/>
              <a:t>Activity: </a:t>
            </a:r>
            <a:br>
              <a:rPr lang="en-US" dirty="0" smtClean="0"/>
            </a:br>
            <a:r>
              <a:rPr lang="en-US" dirty="0" smtClean="0"/>
              <a:t>Gallery Walk with KWL</a:t>
            </a:r>
            <a:endParaRPr lang="en-US" dirty="0"/>
          </a:p>
        </p:txBody>
      </p:sp>
      <p:sp>
        <p:nvSpPr>
          <p:cNvPr id="3" name="Content Placeholder 2"/>
          <p:cNvSpPr>
            <a:spLocks noGrp="1"/>
          </p:cNvSpPr>
          <p:nvPr>
            <p:ph idx="1"/>
          </p:nvPr>
        </p:nvSpPr>
        <p:spPr/>
        <p:txBody>
          <a:bodyPr/>
          <a:lstStyle/>
          <a:p>
            <a:r>
              <a:rPr lang="en-US" sz="4400" dirty="0" smtClean="0"/>
              <a:t>What did we</a:t>
            </a:r>
            <a:r>
              <a:rPr lang="en-US" sz="4400" b="1" dirty="0" smtClean="0"/>
              <a:t> LEARN </a:t>
            </a:r>
            <a:r>
              <a:rPr lang="en-US" sz="4400" dirty="0" smtClean="0"/>
              <a:t>about building background knowledge</a:t>
            </a:r>
            <a:r>
              <a:rPr lang="en-US" sz="4400" dirty="0" smtClean="0"/>
              <a:t>?</a:t>
            </a:r>
          </a:p>
          <a:p>
            <a:endParaRPr lang="en-US" dirty="0"/>
          </a:p>
          <a:p>
            <a:pPr marL="0" indent="0">
              <a:buNone/>
            </a:pPr>
            <a:endParaRPr lang="en-US" dirty="0"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Objectives</a:t>
            </a:r>
            <a:endParaRPr lang="en-US" dirty="0"/>
          </a:p>
        </p:txBody>
      </p:sp>
      <p:sp>
        <p:nvSpPr>
          <p:cNvPr id="3" name="Content Placeholder 2"/>
          <p:cNvSpPr>
            <a:spLocks noGrp="1"/>
          </p:cNvSpPr>
          <p:nvPr>
            <p:ph idx="1"/>
          </p:nvPr>
        </p:nvSpPr>
        <p:spPr/>
        <p:txBody>
          <a:bodyPr>
            <a:noAutofit/>
          </a:bodyPr>
          <a:lstStyle/>
          <a:p>
            <a:r>
              <a:rPr lang="en-US" sz="2800" u="sng" dirty="0" smtClean="0"/>
              <a:t>Content Objective</a:t>
            </a:r>
            <a:r>
              <a:rPr lang="en-US" sz="2800" dirty="0" smtClean="0"/>
              <a:t>:  TWBT…identify and explain the key characteristics of an indirect approach to developing background knowledge.  </a:t>
            </a:r>
          </a:p>
          <a:p>
            <a:r>
              <a:rPr lang="en-US" sz="2800" u="sng" dirty="0" smtClean="0"/>
              <a:t>Language Objective</a:t>
            </a:r>
            <a:r>
              <a:rPr lang="en-US" sz="2800" dirty="0" smtClean="0"/>
              <a:t>:  TWBT…compare what they currently do to access/develop background knowledge in their students with the indirect approach to developing background knowledge and write a plan to better access/develop background knowledge in their students.</a:t>
            </a:r>
            <a:endParaRPr lang="en-US" sz="2800" dirty="0"/>
          </a:p>
        </p:txBody>
      </p:sp>
    </p:spTree>
    <p:extLst>
      <p:ext uri="{BB962C8B-B14F-4D97-AF65-F5344CB8AC3E}">
        <p14:creationId xmlns:p14="http://schemas.microsoft.com/office/powerpoint/2010/main" val="232231057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Activity:  </a:t>
            </a:r>
            <a:r>
              <a:rPr lang="en-US" dirty="0" smtClean="0"/>
              <a:t>Gallery </a:t>
            </a:r>
            <a:r>
              <a:rPr lang="en-US" dirty="0" smtClean="0"/>
              <a:t>Walk with KWL</a:t>
            </a:r>
            <a:endParaRPr lang="en-US" dirty="0"/>
          </a:p>
        </p:txBody>
      </p:sp>
      <p:sp>
        <p:nvSpPr>
          <p:cNvPr id="3" name="Content Placeholder 2"/>
          <p:cNvSpPr>
            <a:spLocks noGrp="1"/>
          </p:cNvSpPr>
          <p:nvPr>
            <p:ph idx="1"/>
          </p:nvPr>
        </p:nvSpPr>
        <p:spPr>
          <a:xfrm>
            <a:off x="779463" y="1949824"/>
            <a:ext cx="7583488" cy="4603376"/>
          </a:xfrm>
        </p:spPr>
        <p:txBody>
          <a:bodyPr>
            <a:normAutofit lnSpcReduction="10000"/>
          </a:bodyPr>
          <a:lstStyle/>
          <a:p>
            <a:r>
              <a:rPr lang="en-US" sz="4000" dirty="0" smtClean="0"/>
              <a:t>What do we already</a:t>
            </a:r>
            <a:r>
              <a:rPr lang="en-US" sz="4000" b="1" dirty="0" smtClean="0"/>
              <a:t> KNOW </a:t>
            </a:r>
            <a:r>
              <a:rPr lang="en-US" sz="4000" dirty="0" smtClean="0"/>
              <a:t>about the importance of background knowledge and how we access it?</a:t>
            </a:r>
          </a:p>
          <a:p>
            <a:r>
              <a:rPr lang="en-US" sz="4000" dirty="0" smtClean="0"/>
              <a:t>What do we </a:t>
            </a:r>
            <a:r>
              <a:rPr lang="en-US" sz="4000" b="1" dirty="0" smtClean="0"/>
              <a:t>WANT</a:t>
            </a:r>
            <a:r>
              <a:rPr lang="en-US" sz="4000" dirty="0" smtClean="0"/>
              <a:t> to learn about building background knowledge in our students?</a:t>
            </a:r>
          </a:p>
          <a:p>
            <a:pPr>
              <a:buNone/>
            </a:pP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Background on Background</a:t>
            </a:r>
            <a:endParaRPr lang="en-US" dirty="0"/>
          </a:p>
        </p:txBody>
      </p:sp>
      <p:sp>
        <p:nvSpPr>
          <p:cNvPr id="3" name="Content Placeholder 2"/>
          <p:cNvSpPr>
            <a:spLocks noGrp="1"/>
          </p:cNvSpPr>
          <p:nvPr>
            <p:ph idx="1"/>
          </p:nvPr>
        </p:nvSpPr>
        <p:spPr/>
        <p:txBody>
          <a:bodyPr/>
          <a:lstStyle/>
          <a:p>
            <a:r>
              <a:rPr lang="en-US" dirty="0" smtClean="0"/>
              <a:t>What an individual already knows about a topic</a:t>
            </a:r>
          </a:p>
          <a:p>
            <a:r>
              <a:rPr lang="en-US" dirty="0" smtClean="0"/>
              <a:t>Acquire background knowledge through 1) ability to process and store information and 2) the number and frequency of our academically oriented experiences </a:t>
            </a:r>
          </a:p>
          <a:p>
            <a:pPr lvl="1"/>
            <a:r>
              <a:rPr lang="en-US" dirty="0" smtClean="0"/>
              <a:t>Fluid intelligence</a:t>
            </a:r>
          </a:p>
          <a:p>
            <a:pPr lvl="1"/>
            <a:r>
              <a:rPr lang="en-US" dirty="0" smtClean="0"/>
              <a:t>Crystalized intelligence</a:t>
            </a:r>
          </a:p>
          <a:p>
            <a:r>
              <a:rPr lang="en-US" dirty="0" smtClean="0"/>
              <a:t>The role schools play </a:t>
            </a:r>
          </a:p>
          <a:p>
            <a:pPr lvl="1"/>
            <a:r>
              <a:rPr lang="en-US" dirty="0" smtClean="0"/>
              <a:t>Direct approaches</a:t>
            </a:r>
          </a:p>
          <a:p>
            <a:pPr lvl="1"/>
            <a:r>
              <a:rPr lang="en-US" dirty="0" smtClean="0"/>
              <a:t>Indirect approaches</a:t>
            </a:r>
          </a:p>
          <a:p>
            <a:endParaRPr lang="en-US" dirty="0"/>
          </a:p>
        </p:txBody>
      </p:sp>
    </p:spTree>
    <p:extLst>
      <p:ext uri="{BB962C8B-B14F-4D97-AF65-F5344CB8AC3E}">
        <p14:creationId xmlns:p14="http://schemas.microsoft.com/office/powerpoint/2010/main" val="241472828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Academic Achievement at Three Levels of Academic Background Knowledge</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708930230"/>
              </p:ext>
            </p:extLst>
          </p:nvPr>
        </p:nvGraphicFramePr>
        <p:xfrm>
          <a:off x="779463" y="1949450"/>
          <a:ext cx="7583487" cy="4006850"/>
        </p:xfrm>
        <a:graphic>
          <a:graphicData uri="http://schemas.openxmlformats.org/drawingml/2006/chart">
            <c:chart xmlns:c="http://schemas.openxmlformats.org/drawingml/2006/chart" xmlns:r="http://schemas.openxmlformats.org/officeDocument/2006/relationships" r:id="rId2"/>
          </a:graphicData>
        </a:graphic>
      </p:graphicFrame>
      <p:sp>
        <p:nvSpPr>
          <p:cNvPr id="5" name="TextBox 4"/>
          <p:cNvSpPr txBox="1"/>
          <p:nvPr/>
        </p:nvSpPr>
        <p:spPr>
          <a:xfrm>
            <a:off x="6172200" y="5334000"/>
            <a:ext cx="2133600" cy="646331"/>
          </a:xfrm>
          <a:prstGeom prst="rect">
            <a:avLst/>
          </a:prstGeom>
          <a:noFill/>
        </p:spPr>
        <p:txBody>
          <a:bodyPr wrap="square" rtlCol="0">
            <a:spAutoFit/>
          </a:bodyPr>
          <a:lstStyle/>
          <a:p>
            <a:r>
              <a:rPr lang="en-US" dirty="0" smtClean="0"/>
              <a:t>Data from </a:t>
            </a:r>
            <a:r>
              <a:rPr lang="en-US" dirty="0" err="1" smtClean="0"/>
              <a:t>Marzano</a:t>
            </a:r>
            <a:r>
              <a:rPr lang="en-US" dirty="0" smtClean="0"/>
              <a:t> (2004)</a:t>
            </a:r>
            <a:endParaRPr lang="en-US" dirty="0"/>
          </a:p>
        </p:txBody>
      </p:sp>
    </p:spTree>
    <p:extLst>
      <p:ext uri="{BB962C8B-B14F-4D97-AF65-F5344CB8AC3E}">
        <p14:creationId xmlns:p14="http://schemas.microsoft.com/office/powerpoint/2010/main" val="203731037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4000" dirty="0" smtClean="0"/>
              <a:t>6 Principles for </a:t>
            </a:r>
            <a:br>
              <a:rPr lang="en-US" sz="4000" dirty="0" smtClean="0"/>
            </a:br>
            <a:r>
              <a:rPr lang="en-US" sz="4000" dirty="0" smtClean="0"/>
              <a:t>Building an </a:t>
            </a:r>
            <a:r>
              <a:rPr lang="en-US" sz="4000" i="1" dirty="0" smtClean="0"/>
              <a:t>Indirect </a:t>
            </a:r>
            <a:r>
              <a:rPr lang="en-US" sz="4000" dirty="0" smtClean="0"/>
              <a:t>Approach</a:t>
            </a:r>
            <a:endParaRPr lang="en-US" sz="4000" dirty="0"/>
          </a:p>
        </p:txBody>
      </p:sp>
      <p:sp>
        <p:nvSpPr>
          <p:cNvPr id="3" name="Content Placeholder 2"/>
          <p:cNvSpPr>
            <a:spLocks noGrp="1"/>
          </p:cNvSpPr>
          <p:nvPr>
            <p:ph idx="1"/>
          </p:nvPr>
        </p:nvSpPr>
        <p:spPr/>
        <p:txBody>
          <a:bodyPr>
            <a:normAutofit/>
          </a:bodyPr>
          <a:lstStyle/>
          <a:p>
            <a:pPr marL="514350" indent="-514350">
              <a:buFont typeface="+mj-lt"/>
              <a:buAutoNum type="arabicPeriod"/>
            </a:pPr>
            <a:r>
              <a:rPr lang="en-US" dirty="0" smtClean="0"/>
              <a:t>Knowledge is stored in bi-modal packets</a:t>
            </a:r>
          </a:p>
          <a:p>
            <a:pPr marL="514350" indent="-514350">
              <a:buFont typeface="+mj-lt"/>
              <a:buAutoNum type="arabicPeriod"/>
            </a:pPr>
            <a:r>
              <a:rPr lang="en-US" dirty="0" smtClean="0"/>
              <a:t>Storing experiences in permanent memory</a:t>
            </a:r>
          </a:p>
          <a:p>
            <a:pPr marL="514350" indent="-514350">
              <a:buFont typeface="+mj-lt"/>
              <a:buAutoNum type="arabicPeriod"/>
            </a:pPr>
            <a:r>
              <a:rPr lang="en-US" dirty="0" smtClean="0"/>
              <a:t>Contextualizing knowledge</a:t>
            </a:r>
          </a:p>
          <a:p>
            <a:pPr marL="514350" indent="-514350">
              <a:buFont typeface="+mj-lt"/>
              <a:buAutoNum type="arabicPeriod"/>
            </a:pPr>
            <a:r>
              <a:rPr lang="en-US" dirty="0" smtClean="0"/>
              <a:t>Surface-level background knowledge</a:t>
            </a:r>
          </a:p>
          <a:p>
            <a:pPr marL="514350" indent="-514350">
              <a:buFont typeface="+mj-lt"/>
              <a:buAutoNum type="arabicPeriod"/>
            </a:pPr>
            <a:r>
              <a:rPr lang="en-US" dirty="0" smtClean="0"/>
              <a:t>Manifestations through vocabulary knowledge</a:t>
            </a:r>
          </a:p>
          <a:p>
            <a:pPr marL="514350" indent="-514350">
              <a:buFont typeface="+mj-lt"/>
              <a:buAutoNum type="arabicPeriod"/>
            </a:pPr>
            <a:r>
              <a:rPr lang="en-US" dirty="0" smtClean="0"/>
              <a:t>Virtual experiences for enhancement</a:t>
            </a:r>
          </a:p>
          <a:p>
            <a:endParaRPr lang="en-US" dirty="0"/>
          </a:p>
        </p:txBody>
      </p:sp>
    </p:spTree>
    <p:extLst>
      <p:ext uri="{BB962C8B-B14F-4D97-AF65-F5344CB8AC3E}">
        <p14:creationId xmlns:p14="http://schemas.microsoft.com/office/powerpoint/2010/main" val="327597246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Storing Knowledge in Bi-Modal Packets</a:t>
            </a:r>
            <a:endParaRPr lang="en-US" dirty="0"/>
          </a:p>
        </p:txBody>
      </p:sp>
      <p:sp>
        <p:nvSpPr>
          <p:cNvPr id="3" name="Content Placeholder 2"/>
          <p:cNvSpPr>
            <a:spLocks noGrp="1"/>
          </p:cNvSpPr>
          <p:nvPr>
            <p:ph idx="1"/>
          </p:nvPr>
        </p:nvSpPr>
        <p:spPr/>
        <p:txBody>
          <a:bodyPr>
            <a:normAutofit/>
          </a:bodyPr>
          <a:lstStyle/>
          <a:p>
            <a:r>
              <a:rPr lang="en-US" dirty="0" smtClean="0"/>
              <a:t>Linguistic descriptions as memory packets</a:t>
            </a:r>
          </a:p>
          <a:p>
            <a:pPr lvl="1"/>
            <a:r>
              <a:rPr lang="en-US" dirty="0" smtClean="0"/>
              <a:t>Information stored as propositions in networks</a:t>
            </a:r>
          </a:p>
          <a:p>
            <a:pPr lvl="1"/>
            <a:r>
              <a:rPr lang="en-US" dirty="0" smtClean="0"/>
              <a:t>Shift from episodic memory to semantic memory</a:t>
            </a:r>
          </a:p>
          <a:p>
            <a:pPr lvl="1"/>
            <a:r>
              <a:rPr lang="en-US" dirty="0" smtClean="0"/>
              <a:t>Memory packets begin as specific information about specific learning episodes but become more generalized over time</a:t>
            </a:r>
          </a:p>
          <a:p>
            <a:r>
              <a:rPr lang="en-US" dirty="0"/>
              <a:t>Non-linguistic descriptions as memory packets</a:t>
            </a:r>
          </a:p>
          <a:p>
            <a:pPr lvl="1"/>
            <a:r>
              <a:rPr lang="en-US" dirty="0"/>
              <a:t>Dual Coding Theory (DCT)</a:t>
            </a:r>
          </a:p>
          <a:p>
            <a:pPr lvl="1"/>
            <a:r>
              <a:rPr lang="en-US" dirty="0"/>
              <a:t>Images, emotions, smells, tastes, touch, and movement</a:t>
            </a:r>
          </a:p>
          <a:p>
            <a:r>
              <a:rPr lang="en-US" dirty="0" smtClean="0"/>
              <a:t>What does this mean for instruction?</a:t>
            </a:r>
          </a:p>
        </p:txBody>
      </p:sp>
    </p:spTree>
    <p:extLst>
      <p:ext uri="{BB962C8B-B14F-4D97-AF65-F5344CB8AC3E}">
        <p14:creationId xmlns:p14="http://schemas.microsoft.com/office/powerpoint/2010/main" val="129557500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Permanent Memory</a:t>
            </a:r>
            <a:endParaRPr lang="en-US" dirty="0"/>
          </a:p>
        </p:txBody>
      </p:sp>
      <p:sp>
        <p:nvSpPr>
          <p:cNvPr id="3" name="Content Placeholder 2"/>
          <p:cNvSpPr>
            <a:spLocks noGrp="1"/>
          </p:cNvSpPr>
          <p:nvPr>
            <p:ph idx="1"/>
          </p:nvPr>
        </p:nvSpPr>
        <p:spPr>
          <a:xfrm>
            <a:off x="457200" y="1949824"/>
            <a:ext cx="8229599" cy="4298576"/>
          </a:xfrm>
        </p:spPr>
        <p:txBody>
          <a:bodyPr/>
          <a:lstStyle/>
          <a:p>
            <a:r>
              <a:rPr lang="en-US" dirty="0" smtClean="0"/>
              <a:t>Memory typically thought of as long term and short term. However, most current research suggests that there is one type of memory, and it has different functions.</a:t>
            </a:r>
          </a:p>
          <a:p>
            <a:r>
              <a:rPr lang="en-US" dirty="0" smtClean="0"/>
              <a:t>Three functions of memory:  sensory memory, working memory, and permanent memory (4 x 2) + Depth + Elaboration = BK</a:t>
            </a:r>
          </a:p>
          <a:p>
            <a:pPr marL="0" indent="0">
              <a:buNone/>
            </a:pPr>
            <a:endParaRPr lang="en-US" dirty="0"/>
          </a:p>
        </p:txBody>
      </p:sp>
      <p:sp>
        <p:nvSpPr>
          <p:cNvPr id="4" name="Round Same Side Corner Rectangle 3"/>
          <p:cNvSpPr/>
          <p:nvPr/>
        </p:nvSpPr>
        <p:spPr>
          <a:xfrm>
            <a:off x="457200" y="4419600"/>
            <a:ext cx="2362200" cy="1295400"/>
          </a:xfrm>
          <a:prstGeom prst="round2Same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TextBox 4"/>
          <p:cNvSpPr txBox="1"/>
          <p:nvPr/>
        </p:nvSpPr>
        <p:spPr>
          <a:xfrm>
            <a:off x="598714" y="4882634"/>
            <a:ext cx="2209800" cy="369332"/>
          </a:xfrm>
          <a:prstGeom prst="rect">
            <a:avLst/>
          </a:prstGeom>
          <a:noFill/>
        </p:spPr>
        <p:txBody>
          <a:bodyPr wrap="square" rtlCol="0">
            <a:spAutoFit/>
          </a:bodyPr>
          <a:lstStyle/>
          <a:p>
            <a:r>
              <a:rPr lang="en-US" dirty="0" smtClean="0"/>
              <a:t>Permanent Memory</a:t>
            </a:r>
            <a:endParaRPr lang="en-US" dirty="0"/>
          </a:p>
        </p:txBody>
      </p:sp>
      <p:sp>
        <p:nvSpPr>
          <p:cNvPr id="6" name="Snip and Round Single Corner Rectangle 5"/>
          <p:cNvSpPr/>
          <p:nvPr/>
        </p:nvSpPr>
        <p:spPr>
          <a:xfrm>
            <a:off x="3581400" y="4536817"/>
            <a:ext cx="2209800" cy="1060966"/>
          </a:xfrm>
          <a:prstGeom prst="snipRound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US" dirty="0" smtClean="0"/>
              <a:t>Working Memory</a:t>
            </a:r>
            <a:endParaRPr lang="en-US" dirty="0"/>
          </a:p>
        </p:txBody>
      </p:sp>
      <p:sp>
        <p:nvSpPr>
          <p:cNvPr id="7" name="Round Diagonal Corner Rectangle 6"/>
          <p:cNvSpPr/>
          <p:nvPr/>
        </p:nvSpPr>
        <p:spPr>
          <a:xfrm>
            <a:off x="6477000" y="4651117"/>
            <a:ext cx="1981200" cy="832366"/>
          </a:xfrm>
          <a:prstGeom prst="round2Diag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en-US" dirty="0" smtClean="0"/>
              <a:t>Sensory Memory</a:t>
            </a:r>
            <a:endParaRPr lang="en-US" dirty="0"/>
          </a:p>
        </p:txBody>
      </p:sp>
      <p:cxnSp>
        <p:nvCxnSpPr>
          <p:cNvPr id="9" name="Straight Arrow Connector 8"/>
          <p:cNvCxnSpPr/>
          <p:nvPr/>
        </p:nvCxnSpPr>
        <p:spPr>
          <a:xfrm flipH="1">
            <a:off x="6019800" y="5067300"/>
            <a:ext cx="457201" cy="0"/>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11" name="Straight Arrow Connector 10"/>
          <p:cNvCxnSpPr/>
          <p:nvPr/>
        </p:nvCxnSpPr>
        <p:spPr>
          <a:xfrm flipH="1">
            <a:off x="2971800" y="4794766"/>
            <a:ext cx="594360" cy="0"/>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14" name="Straight Arrow Connector 13"/>
          <p:cNvCxnSpPr/>
          <p:nvPr/>
        </p:nvCxnSpPr>
        <p:spPr>
          <a:xfrm>
            <a:off x="2819400" y="5483483"/>
            <a:ext cx="685800" cy="0"/>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sp>
        <p:nvSpPr>
          <p:cNvPr id="19" name="TextBox 18"/>
          <p:cNvSpPr txBox="1"/>
          <p:nvPr/>
        </p:nvSpPr>
        <p:spPr>
          <a:xfrm>
            <a:off x="3445329" y="5708469"/>
            <a:ext cx="2438400" cy="369332"/>
          </a:xfrm>
          <a:prstGeom prst="rect">
            <a:avLst/>
          </a:prstGeom>
          <a:noFill/>
        </p:spPr>
        <p:txBody>
          <a:bodyPr wrap="square" rtlCol="0">
            <a:spAutoFit/>
          </a:bodyPr>
          <a:lstStyle/>
          <a:p>
            <a:pPr algn="ctr"/>
            <a:r>
              <a:rPr lang="en-US" dirty="0" smtClean="0"/>
              <a:t>seat of consciousness</a:t>
            </a:r>
            <a:endParaRPr lang="en-US" dirty="0"/>
          </a:p>
        </p:txBody>
      </p:sp>
    </p:spTree>
    <p:extLst>
      <p:ext uri="{BB962C8B-B14F-4D97-AF65-F5344CB8AC3E}">
        <p14:creationId xmlns:p14="http://schemas.microsoft.com/office/powerpoint/2010/main" val="297920989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Knowledge is…</a:t>
            </a:r>
            <a:br>
              <a:rPr lang="en-US" dirty="0" smtClean="0"/>
            </a:br>
            <a:r>
              <a:rPr lang="en-US" dirty="0" smtClean="0"/>
              <a:t>Multidimensional and Contextual</a:t>
            </a:r>
            <a:endParaRPr lang="en-US" dirty="0"/>
          </a:p>
        </p:txBody>
      </p:sp>
      <p:sp>
        <p:nvSpPr>
          <p:cNvPr id="3" name="Content Placeholder 2"/>
          <p:cNvSpPr>
            <a:spLocks noGrp="1"/>
          </p:cNvSpPr>
          <p:nvPr>
            <p:ph idx="1"/>
          </p:nvPr>
        </p:nvSpPr>
        <p:spPr/>
        <p:txBody>
          <a:bodyPr/>
          <a:lstStyle/>
          <a:p>
            <a:r>
              <a:rPr lang="en-US" dirty="0" smtClean="0"/>
              <a:t>Cultural literacy</a:t>
            </a:r>
          </a:p>
          <a:p>
            <a:r>
              <a:rPr lang="en-US" dirty="0" smtClean="0"/>
              <a:t>Every student has background knowledge, but it varies</a:t>
            </a:r>
          </a:p>
          <a:p>
            <a:r>
              <a:rPr lang="en-US" dirty="0" smtClean="0"/>
              <a:t>What does this mean for instruction?</a:t>
            </a:r>
            <a:endParaRPr lang="en-US" dirty="0"/>
          </a:p>
          <a:p>
            <a:pPr lvl="1"/>
            <a:r>
              <a:rPr lang="en-US" dirty="0" smtClean="0"/>
              <a:t>Culturally </a:t>
            </a:r>
            <a:r>
              <a:rPr lang="en-US" dirty="0"/>
              <a:t>congruent/responsive teaching practices</a:t>
            </a:r>
          </a:p>
          <a:p>
            <a:endParaRPr lang="en-US" dirty="0" smtClean="0"/>
          </a:p>
        </p:txBody>
      </p:sp>
    </p:spTree>
    <p:extLst>
      <p:ext uri="{BB962C8B-B14F-4D97-AF65-F5344CB8AC3E}">
        <p14:creationId xmlns:p14="http://schemas.microsoft.com/office/powerpoint/2010/main" val="4075463777"/>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Pixel">
  <a:themeElements>
    <a:clrScheme name="Pixel">
      <a:dk1>
        <a:srgbClr val="FFFFFF"/>
      </a:dk1>
      <a:lt1>
        <a:srgbClr val="103154"/>
      </a:lt1>
      <a:dk2>
        <a:srgbClr val="0096FF"/>
      </a:dk2>
      <a:lt2>
        <a:srgbClr val="87FDFF"/>
      </a:lt2>
      <a:accent1>
        <a:srgbClr val="FF7F01"/>
      </a:accent1>
      <a:accent2>
        <a:srgbClr val="F1B015"/>
      </a:accent2>
      <a:accent3>
        <a:srgbClr val="FBEC85"/>
      </a:accent3>
      <a:accent4>
        <a:srgbClr val="D2C2F1"/>
      </a:accent4>
      <a:accent5>
        <a:srgbClr val="DA5AF4"/>
      </a:accent5>
      <a:accent6>
        <a:srgbClr val="9D09D1"/>
      </a:accent6>
      <a:hlink>
        <a:srgbClr val="1286C9"/>
      </a:hlink>
      <a:folHlink>
        <a:srgbClr val="A8C2E7"/>
      </a:folHlink>
    </a:clrScheme>
    <a:fontScheme name="Pixel">
      <a:majorFont>
        <a:latin typeface="Corbel"/>
        <a:ea typeface=""/>
        <a:cs typeface=""/>
        <a:font script="Jpan" typeface="メイリオ"/>
      </a:majorFont>
      <a:minorFont>
        <a:latin typeface="Corbel"/>
        <a:ea typeface=""/>
        <a:cs typeface=""/>
        <a:font script="Jpan" typeface="メイリオ"/>
      </a:minorFont>
    </a:fontScheme>
    <a:fmtScheme name="Pixel">
      <a:fillStyleLst>
        <a:solidFill>
          <a:schemeClr val="phClr"/>
        </a:solidFill>
        <a:solidFill>
          <a:schemeClr val="phClr">
            <a:satMod val="150000"/>
          </a:schemeClr>
        </a:solidFill>
        <a:solidFill>
          <a:schemeClr val="phClr">
            <a:shade val="80000"/>
            <a:lumMod val="90000"/>
          </a:scheme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50800" cap="flat" cmpd="sng" algn="ctr">
          <a:solidFill>
            <a:schemeClr val="phClr">
              <a:alpha val="80000"/>
            </a:schemeClr>
          </a:solidFill>
          <a:prstDash val="solid"/>
        </a:ln>
      </a:lnStyleLst>
      <a:effectStyleLst>
        <a:effectStyle>
          <a:effectLst/>
        </a:effectStyle>
        <a:effectStyle>
          <a:effectLst>
            <a:outerShdw blurRad="50800" dist="63500" dir="2700000" sx="102000" sy="102000" rotWithShape="0">
              <a:srgbClr val="000000">
                <a:alpha val="50000"/>
              </a:srgbClr>
            </a:outerShdw>
          </a:effectLst>
          <a:scene3d>
            <a:camera prst="orthographicFront">
              <a:rot lat="0" lon="0" rev="0"/>
            </a:camera>
            <a:lightRig rig="glow" dir="tl"/>
          </a:scene3d>
          <a:sp3d>
            <a:bevelT w="0" h="0"/>
          </a:sp3d>
        </a:effectStyle>
        <a:effectStyle>
          <a:effectLst>
            <a:outerShdw blurRad="63500" dist="38100" dir="3600000" sx="103000" sy="103000" rotWithShape="0">
              <a:srgbClr val="000000">
                <a:alpha val="60000"/>
              </a:srgbClr>
            </a:outerShdw>
          </a:effectLst>
          <a:scene3d>
            <a:camera prst="orthographicFront">
              <a:rot lat="0" lon="0" rev="0"/>
            </a:camera>
            <a:lightRig rig="flat" dir="t">
              <a:rot lat="0" lon="0" rev="5400000"/>
            </a:lightRig>
          </a:scene3d>
          <a:sp3d prstMaterial="softmetal">
            <a:bevelT w="63500" h="38100"/>
          </a:sp3d>
        </a:effectStyle>
      </a:effectStyleLst>
      <a:bgFillStyleLst>
        <a:solidFill>
          <a:schemeClr val="phClr"/>
        </a:solidFill>
        <a:gradFill rotWithShape="1">
          <a:gsLst>
            <a:gs pos="0">
              <a:schemeClr val="phClr">
                <a:tint val="100000"/>
                <a:shade val="95000"/>
                <a:satMod val="350000"/>
              </a:schemeClr>
            </a:gs>
            <a:gs pos="100000">
              <a:schemeClr val="phClr">
                <a:shade val="20000"/>
                <a:satMod val="150000"/>
              </a:schemeClr>
            </a:gs>
          </a:gsLst>
          <a:lin ang="5400000" scaled="0"/>
        </a:gradFill>
        <a:blipFill rotWithShape="1">
          <a:blip xmlns:r="http://schemas.openxmlformats.org/officeDocument/2006/relationships" r:embed="rId1">
            <a:duotone>
              <a:schemeClr val="phClr">
                <a:shade val="1000"/>
                <a:satMod val="400000"/>
              </a:schemeClr>
              <a:schemeClr val="phClr">
                <a:tint val="50000"/>
                <a:satMod val="450000"/>
              </a:schemeClr>
            </a:duotone>
          </a:blip>
          <a:stretch/>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Pixel.thmx</Template>
  <TotalTime>726</TotalTime>
  <Words>664</Words>
  <Application>Microsoft Office PowerPoint</Application>
  <PresentationFormat>On-screen Show (4:3)</PresentationFormat>
  <Paragraphs>80</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Pixel</vt:lpstr>
      <vt:lpstr>Building Background Knowledge</vt:lpstr>
      <vt:lpstr>Objectives</vt:lpstr>
      <vt:lpstr>Activity:  Gallery Walk with KWL</vt:lpstr>
      <vt:lpstr>Background on Background</vt:lpstr>
      <vt:lpstr>Academic Achievement at Three Levels of Academic Background Knowledge</vt:lpstr>
      <vt:lpstr>6 Principles for  Building an Indirect Approach</vt:lpstr>
      <vt:lpstr>Storing Knowledge in Bi-Modal Packets</vt:lpstr>
      <vt:lpstr>Permanent Memory</vt:lpstr>
      <vt:lpstr>Knowledge is… Multidimensional and Contextual</vt:lpstr>
      <vt:lpstr>Surface-level Knowledge is Useful</vt:lpstr>
      <vt:lpstr>Manifestation through Vocabulary </vt:lpstr>
      <vt:lpstr>Utilizing Virtual Experiences</vt:lpstr>
      <vt:lpstr>The Indirect Approach for Developing Background Knowledge</vt:lpstr>
      <vt:lpstr>Instructional Purpose</vt:lpstr>
      <vt:lpstr>Summarizing Activity:  Gallery Walk with KWL</vt:lpstr>
    </vt:vector>
  </TitlesOfParts>
  <Company>CCSD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Building Background Knowledge</dc:title>
  <dc:creator>Ben Lester</dc:creator>
  <cp:lastModifiedBy>Ben Lester</cp:lastModifiedBy>
  <cp:revision>23</cp:revision>
  <dcterms:created xsi:type="dcterms:W3CDTF">2011-11-04T02:30:05Z</dcterms:created>
  <dcterms:modified xsi:type="dcterms:W3CDTF">2011-11-07T02:21:06Z</dcterms:modified>
</cp:coreProperties>
</file>

<file path=docProps/thumbnail.jpeg>
</file>